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341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6D919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80808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6D919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80808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6D919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6D919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66326" y="0"/>
            <a:ext cx="1228725" cy="6858000"/>
          </a:xfrm>
          <a:custGeom>
            <a:avLst/>
            <a:gdLst/>
            <a:ahLst/>
            <a:cxnLst/>
            <a:rect l="l" t="t" r="r" b="b"/>
            <a:pathLst>
              <a:path w="1228725" h="6858000">
                <a:moveTo>
                  <a:pt x="1228572" y="6858000"/>
                </a:moveTo>
                <a:lnTo>
                  <a:pt x="1219050" y="6858000"/>
                </a:lnTo>
                <a:lnTo>
                  <a:pt x="0" y="838"/>
                </a:lnTo>
                <a:lnTo>
                  <a:pt x="0" y="0"/>
                </a:lnTo>
                <a:lnTo>
                  <a:pt x="9521" y="0"/>
                </a:lnTo>
                <a:lnTo>
                  <a:pt x="1228572" y="6857161"/>
                </a:lnTo>
                <a:lnTo>
                  <a:pt x="1228572" y="685800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20543" y="3676675"/>
            <a:ext cx="4772025" cy="3181350"/>
          </a:xfrm>
          <a:custGeom>
            <a:avLst/>
            <a:gdLst/>
            <a:ahLst/>
            <a:cxnLst/>
            <a:rect l="l" t="t" r="r" b="b"/>
            <a:pathLst>
              <a:path w="4772025" h="3181350">
                <a:moveTo>
                  <a:pt x="13310" y="3181324"/>
                </a:moveTo>
                <a:lnTo>
                  <a:pt x="0" y="3181324"/>
                </a:lnTo>
                <a:lnTo>
                  <a:pt x="155" y="3179991"/>
                </a:lnTo>
                <a:lnTo>
                  <a:pt x="878" y="3178505"/>
                </a:lnTo>
                <a:lnTo>
                  <a:pt x="2085" y="3177362"/>
                </a:lnTo>
                <a:lnTo>
                  <a:pt x="4765639" y="774"/>
                </a:lnTo>
                <a:lnTo>
                  <a:pt x="4767412" y="0"/>
                </a:lnTo>
                <a:lnTo>
                  <a:pt x="4768801" y="0"/>
                </a:lnTo>
                <a:lnTo>
                  <a:pt x="4770389" y="469"/>
                </a:lnTo>
                <a:lnTo>
                  <a:pt x="4771456" y="1252"/>
                </a:lnTo>
                <a:lnTo>
                  <a:pt x="4771456" y="8188"/>
                </a:lnTo>
                <a:lnTo>
                  <a:pt x="4770922" y="8699"/>
                </a:lnTo>
                <a:lnTo>
                  <a:pt x="13310" y="31813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1477" y="0"/>
            <a:ext cx="3007360" cy="6858000"/>
          </a:xfrm>
          <a:custGeom>
            <a:avLst/>
            <a:gdLst/>
            <a:ahLst/>
            <a:cxnLst/>
            <a:rect l="l" t="t" r="r" b="b"/>
            <a:pathLst>
              <a:path w="3007359" h="6858000">
                <a:moveTo>
                  <a:pt x="3007347" y="6858000"/>
                </a:moveTo>
                <a:lnTo>
                  <a:pt x="0" y="6858000"/>
                </a:lnTo>
                <a:lnTo>
                  <a:pt x="2043002" y="0"/>
                </a:lnTo>
                <a:lnTo>
                  <a:pt x="3007347" y="0"/>
                </a:lnTo>
                <a:lnTo>
                  <a:pt x="3007347" y="6858000"/>
                </a:lnTo>
                <a:close/>
              </a:path>
            </a:pathLst>
          </a:custGeom>
          <a:solidFill>
            <a:srgbClr val="90C225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4940" y="0"/>
            <a:ext cx="2587625" cy="6858000"/>
          </a:xfrm>
          <a:custGeom>
            <a:avLst/>
            <a:gdLst/>
            <a:ahLst/>
            <a:cxnLst/>
            <a:rect l="l" t="t" r="r" b="b"/>
            <a:pathLst>
              <a:path w="2587625" h="6858000">
                <a:moveTo>
                  <a:pt x="2587060" y="6858000"/>
                </a:moveTo>
                <a:lnTo>
                  <a:pt x="1207967" y="6858000"/>
                </a:lnTo>
                <a:lnTo>
                  <a:pt x="0" y="0"/>
                </a:lnTo>
                <a:lnTo>
                  <a:pt x="2587060" y="0"/>
                </a:lnTo>
                <a:lnTo>
                  <a:pt x="2587060" y="6858000"/>
                </a:lnTo>
                <a:close/>
              </a:path>
            </a:pathLst>
          </a:custGeom>
          <a:solidFill>
            <a:srgbClr val="90C225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2164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835" y="3810000"/>
                </a:moveTo>
                <a:lnTo>
                  <a:pt x="0" y="3810000"/>
                </a:lnTo>
                <a:lnTo>
                  <a:pt x="3259835" y="0"/>
                </a:lnTo>
                <a:lnTo>
                  <a:pt x="3259835" y="3810000"/>
                </a:lnTo>
                <a:close/>
              </a:path>
            </a:pathLst>
          </a:custGeom>
          <a:solidFill>
            <a:srgbClr val="539F20">
              <a:alpha val="72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548" y="0"/>
            <a:ext cx="2851785" cy="6858000"/>
          </a:xfrm>
          <a:custGeom>
            <a:avLst/>
            <a:gdLst/>
            <a:ahLst/>
            <a:cxnLst/>
            <a:rect l="l" t="t" r="r" b="b"/>
            <a:pathLst>
              <a:path w="2851784" h="6858000">
                <a:moveTo>
                  <a:pt x="2851276" y="6858000"/>
                </a:moveTo>
                <a:lnTo>
                  <a:pt x="2467698" y="6858000"/>
                </a:lnTo>
                <a:lnTo>
                  <a:pt x="0" y="0"/>
                </a:lnTo>
                <a:lnTo>
                  <a:pt x="2851276" y="0"/>
                </a:lnTo>
                <a:lnTo>
                  <a:pt x="2851276" y="6858000"/>
                </a:lnTo>
                <a:close/>
              </a:path>
            </a:pathLst>
          </a:custGeom>
          <a:solidFill>
            <a:srgbClr val="3E7818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8733" y="0"/>
            <a:ext cx="1290320" cy="6858000"/>
          </a:xfrm>
          <a:custGeom>
            <a:avLst/>
            <a:gdLst/>
            <a:ahLst/>
            <a:cxnLst/>
            <a:rect l="l" t="t" r="r" b="b"/>
            <a:pathLst>
              <a:path w="1290320" h="6858000">
                <a:moveTo>
                  <a:pt x="1290091" y="6858000"/>
                </a:moveTo>
                <a:lnTo>
                  <a:pt x="0" y="6858000"/>
                </a:lnTo>
                <a:lnTo>
                  <a:pt x="1018475" y="0"/>
                </a:lnTo>
                <a:lnTo>
                  <a:pt x="1290091" y="0"/>
                </a:lnTo>
                <a:lnTo>
                  <a:pt x="1290091" y="6858000"/>
                </a:lnTo>
                <a:close/>
              </a:path>
            </a:pathLst>
          </a:custGeom>
          <a:solidFill>
            <a:srgbClr val="C0E374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40374" y="0"/>
            <a:ext cx="1249045" cy="6858000"/>
          </a:xfrm>
          <a:custGeom>
            <a:avLst/>
            <a:gdLst/>
            <a:ahLst/>
            <a:cxnLst/>
            <a:rect l="l" t="t" r="r" b="b"/>
            <a:pathLst>
              <a:path w="1249045" h="6858000">
                <a:moveTo>
                  <a:pt x="1248451" y="6858000"/>
                </a:moveTo>
                <a:lnTo>
                  <a:pt x="1108001" y="6858000"/>
                </a:lnTo>
                <a:lnTo>
                  <a:pt x="0" y="0"/>
                </a:lnTo>
                <a:lnTo>
                  <a:pt x="1248451" y="0"/>
                </a:lnTo>
                <a:lnTo>
                  <a:pt x="1248451" y="6858000"/>
                </a:lnTo>
                <a:close/>
              </a:path>
            </a:pathLst>
          </a:custGeom>
          <a:solidFill>
            <a:srgbClr val="90C225">
              <a:alpha val="6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2344" y="3590544"/>
            <a:ext cx="1816735" cy="3267710"/>
          </a:xfrm>
          <a:custGeom>
            <a:avLst/>
            <a:gdLst/>
            <a:ahLst/>
            <a:cxnLst/>
            <a:rect l="l" t="t" r="r" b="b"/>
            <a:pathLst>
              <a:path w="1816734" h="3267709">
                <a:moveTo>
                  <a:pt x="1816607" y="3267455"/>
                </a:moveTo>
                <a:lnTo>
                  <a:pt x="0" y="3267455"/>
                </a:lnTo>
                <a:lnTo>
                  <a:pt x="1816607" y="0"/>
                </a:lnTo>
                <a:lnTo>
                  <a:pt x="1816607" y="3267455"/>
                </a:lnTo>
                <a:close/>
              </a:path>
            </a:pathLst>
          </a:custGeom>
          <a:solidFill>
            <a:srgbClr val="90C225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448056" y="2845308"/>
                </a:moveTo>
                <a:lnTo>
                  <a:pt x="0" y="2845308"/>
                </a:lnTo>
                <a:lnTo>
                  <a:pt x="0" y="0"/>
                </a:lnTo>
                <a:lnTo>
                  <a:pt x="448056" y="2845308"/>
                </a:lnTo>
                <a:close/>
              </a:path>
            </a:pathLst>
          </a:custGeom>
          <a:solidFill>
            <a:srgbClr val="90C225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51" y="486765"/>
            <a:ext cx="6521297" cy="1170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6D919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63637" y="2612046"/>
            <a:ext cx="8845550" cy="1855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80808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9818" y="626744"/>
            <a:ext cx="638683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01F5F"/>
                </a:solidFill>
              </a:rPr>
              <a:t>WEST</a:t>
            </a:r>
            <a:r>
              <a:rPr sz="2200" spc="-75" dirty="0">
                <a:solidFill>
                  <a:srgbClr val="001F5F"/>
                </a:solidFill>
              </a:rPr>
              <a:t> </a:t>
            </a:r>
            <a:r>
              <a:rPr sz="2200" spc="-85" dirty="0">
                <a:solidFill>
                  <a:srgbClr val="001F5F"/>
                </a:solidFill>
              </a:rPr>
              <a:t>GODAVARI</a:t>
            </a:r>
            <a:r>
              <a:rPr sz="2200" spc="-25" dirty="0">
                <a:solidFill>
                  <a:srgbClr val="001F5F"/>
                </a:solidFill>
              </a:rPr>
              <a:t> </a:t>
            </a:r>
            <a:r>
              <a:rPr sz="2200" dirty="0">
                <a:solidFill>
                  <a:srgbClr val="001F5F"/>
                </a:solidFill>
              </a:rPr>
              <a:t>INSTITUTE</a:t>
            </a:r>
            <a:r>
              <a:rPr sz="2200" spc="-20" dirty="0">
                <a:solidFill>
                  <a:srgbClr val="001F5F"/>
                </a:solidFill>
              </a:rPr>
              <a:t> </a:t>
            </a:r>
            <a:r>
              <a:rPr sz="2200" dirty="0">
                <a:solidFill>
                  <a:srgbClr val="001F5F"/>
                </a:solidFill>
              </a:rPr>
              <a:t>OF</a:t>
            </a:r>
            <a:r>
              <a:rPr sz="2200" spc="-100" dirty="0">
                <a:solidFill>
                  <a:srgbClr val="001F5F"/>
                </a:solidFill>
              </a:rPr>
              <a:t> </a:t>
            </a:r>
            <a:r>
              <a:rPr sz="2200" spc="-10" dirty="0">
                <a:solidFill>
                  <a:srgbClr val="001F5F"/>
                </a:solidFill>
              </a:rPr>
              <a:t>SCIENCE</a:t>
            </a:r>
            <a:r>
              <a:rPr sz="2200" spc="-130" dirty="0">
                <a:solidFill>
                  <a:srgbClr val="001F5F"/>
                </a:solidFill>
              </a:rPr>
              <a:t> </a:t>
            </a:r>
            <a:r>
              <a:rPr sz="2200" spc="-25" dirty="0">
                <a:solidFill>
                  <a:srgbClr val="001F5F"/>
                </a:solidFill>
              </a:rPr>
              <a:t>AND</a:t>
            </a:r>
            <a:endParaRPr sz="2200"/>
          </a:p>
          <a:p>
            <a:pPr marL="2177415" marR="1955164" indent="11430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</a:rPr>
              <a:t>ENGINEERING (AUTONOMOUS)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2404668" y="1670532"/>
            <a:ext cx="7382509" cy="13356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13429" marR="501015" indent="-2101850">
              <a:lnSpc>
                <a:spcPct val="109100"/>
              </a:lnSpc>
              <a:spcBef>
                <a:spcPts val="100"/>
              </a:spcBef>
            </a:pP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Department</a:t>
            </a:r>
            <a:r>
              <a:rPr sz="2200" b="1" spc="-7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of</a:t>
            </a:r>
            <a:r>
              <a:rPr sz="2200" b="1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Electronics</a:t>
            </a:r>
            <a:r>
              <a:rPr sz="2200" b="1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06FC0"/>
                </a:solidFill>
                <a:latin typeface="Times New Roman"/>
                <a:cs typeface="Times New Roman"/>
              </a:rPr>
              <a:t>and</a:t>
            </a:r>
            <a:r>
              <a:rPr sz="2200" b="1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Communication Engineering</a:t>
            </a:r>
            <a:endParaRPr sz="2200" dirty="0">
              <a:latin typeface="Times New Roman"/>
              <a:cs typeface="Times New Roman"/>
            </a:endParaRPr>
          </a:p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i="0" u="none" strike="noStrike" baseline="0" dirty="0">
                <a:solidFill>
                  <a:srgbClr val="5AD63C"/>
                </a:solidFill>
                <a:latin typeface="Times New Roman" panose="02020603050405020304" pitchFamily="18" charset="0"/>
              </a:rPr>
              <a:t>Design and Implementation of a Smart Drone for Women’s Safety 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616" y="4020172"/>
            <a:ext cx="3423184" cy="846386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800" b="1" dirty="0">
                <a:latin typeface="Times New Roman"/>
                <a:cs typeface="Times New Roman"/>
              </a:rPr>
              <a:t>Under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esteemed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Guidance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of</a:t>
            </a:r>
            <a:endParaRPr sz="1800" dirty="0">
              <a:latin typeface="Times New Roman"/>
              <a:cs typeface="Times New Roman"/>
            </a:endParaRPr>
          </a:p>
          <a:p>
            <a:pPr marL="412750">
              <a:lnSpc>
                <a:spcPct val="100000"/>
              </a:lnSpc>
              <a:spcBef>
                <a:spcPts val="1080"/>
              </a:spcBef>
            </a:pPr>
            <a:r>
              <a:rPr lang="en-IN" sz="1800" b="1" i="0" u="none" strike="noStrike" baseline="0" dirty="0">
                <a:solidFill>
                  <a:srgbClr val="000000"/>
                </a:solidFill>
              </a:rPr>
              <a:t>N. </a:t>
            </a:r>
            <a:r>
              <a:rPr lang="en-IN" sz="1800" b="1" i="0" u="none" strike="noStrike" baseline="0" dirty="0" err="1">
                <a:solidFill>
                  <a:srgbClr val="000000"/>
                </a:solidFill>
              </a:rPr>
              <a:t>Madhavisuneetha</a:t>
            </a:r>
            <a:r>
              <a:rPr lang="en-IN" sz="1800" b="0" i="0" u="none" strike="noStrike" baseline="0" dirty="0">
                <a:solidFill>
                  <a:srgbClr val="000000"/>
                </a:solidFill>
              </a:rPr>
              <a:t>, </a:t>
            </a:r>
            <a:r>
              <a:rPr sz="1400" spc="-10" dirty="0" err="1">
                <a:latin typeface="Times New Roman"/>
                <a:cs typeface="Times New Roman"/>
              </a:rPr>
              <a:t>M.Tech</a:t>
            </a:r>
            <a:r>
              <a:rPr sz="1400" spc="-10" dirty="0">
                <a:latin typeface="Times New Roman"/>
                <a:cs typeface="Times New Roman"/>
              </a:rPr>
              <a:t>.</a:t>
            </a:r>
            <a:r>
              <a:rPr lang="en-IN" sz="1400" spc="-10" dirty="0">
                <a:latin typeface="Times New Roman"/>
                <a:cs typeface="Times New Roman"/>
              </a:rPr>
              <a:t> 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00800" y="3857726"/>
            <a:ext cx="2795308" cy="1736373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1800" b="1" dirty="0">
                <a:latin typeface="Times New Roman"/>
                <a:cs typeface="Times New Roman"/>
              </a:rPr>
              <a:t>Presented</a:t>
            </a:r>
            <a:r>
              <a:rPr sz="1800" b="1" spc="-10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By:</a:t>
            </a:r>
            <a:endParaRPr sz="1800" b="1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IN" sz="1800" b="1" dirty="0">
                <a:latin typeface="Times New Roman"/>
                <a:cs typeface="Times New Roman"/>
              </a:rPr>
              <a:t>V. SAI DURGA PRADEEP</a:t>
            </a:r>
            <a:endParaRPr sz="1800" b="1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IN" sz="1800" b="1" dirty="0">
                <a:latin typeface="Times New Roman"/>
                <a:cs typeface="Times New Roman"/>
              </a:rPr>
              <a:t>G. KAMALA</a:t>
            </a:r>
            <a:endParaRPr sz="1800" b="1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IN" sz="1800" b="1" dirty="0">
                <a:latin typeface="Times New Roman"/>
                <a:cs typeface="Times New Roman"/>
              </a:rPr>
              <a:t>U. DIVYA SRI DURGA</a:t>
            </a:r>
            <a:endParaRPr sz="1800" b="1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66058" y="4284446"/>
            <a:ext cx="1310005" cy="130556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300"/>
              </a:spcBef>
            </a:pPr>
            <a:r>
              <a:rPr sz="1800" b="1" spc="-10" dirty="0">
                <a:latin typeface="Times New Roman"/>
                <a:cs typeface="Times New Roman"/>
              </a:rPr>
              <a:t>2</a:t>
            </a:r>
            <a:r>
              <a:rPr lang="en-IN" b="1" spc="-10" dirty="0">
                <a:latin typeface="Times New Roman"/>
                <a:cs typeface="Times New Roman"/>
              </a:rPr>
              <a:t>1PD1A0424</a:t>
            </a:r>
            <a:endParaRPr sz="1800" dirty="0">
              <a:latin typeface="Times New Roman"/>
              <a:cs typeface="Times New Roman"/>
            </a:endParaRPr>
          </a:p>
          <a:p>
            <a:pPr marL="26670">
              <a:lnSpc>
                <a:spcPct val="100000"/>
              </a:lnSpc>
              <a:spcBef>
                <a:spcPts val="1200"/>
              </a:spcBef>
            </a:pPr>
            <a:r>
              <a:rPr sz="1800" b="1" spc="-10" dirty="0">
                <a:latin typeface="Times New Roman"/>
                <a:cs typeface="Times New Roman"/>
              </a:rPr>
              <a:t>21</a:t>
            </a:r>
            <a:r>
              <a:rPr lang="en-IN" sz="1800" b="1" spc="-10" dirty="0">
                <a:latin typeface="Times New Roman"/>
                <a:cs typeface="Times New Roman"/>
              </a:rPr>
              <a:t>PD1A0406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800" b="1" spc="-10" dirty="0">
                <a:latin typeface="Times New Roman"/>
                <a:cs typeface="Times New Roman"/>
              </a:rPr>
              <a:t>21PD1A04</a:t>
            </a:r>
            <a:r>
              <a:rPr lang="en-IN" sz="1800" b="1" spc="-10" dirty="0">
                <a:latin typeface="Times New Roman"/>
                <a:cs typeface="Times New Roman"/>
              </a:rPr>
              <a:t>22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00800" y="5564606"/>
            <a:ext cx="4954308" cy="443711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lang="en-IN" sz="1800" b="1" spc="-20" dirty="0">
                <a:latin typeface="Times New Roman"/>
                <a:cs typeface="Times New Roman"/>
              </a:rPr>
              <a:t>D. PRAVEEN KUMAR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lang="en-IN" sz="1800" b="1" spc="-20" dirty="0">
                <a:latin typeface="Times New Roman"/>
                <a:cs typeface="Times New Roman"/>
              </a:rPr>
              <a:t>                        </a:t>
            </a:r>
            <a:r>
              <a:rPr sz="1800" b="1" spc="-10" dirty="0">
                <a:latin typeface="Times New Roman"/>
                <a:cs typeface="Times New Roman"/>
              </a:rPr>
              <a:t>2</a:t>
            </a:r>
            <a:r>
              <a:rPr lang="en-IN" sz="1800" b="1" spc="-10" dirty="0">
                <a:latin typeface="Times New Roman"/>
                <a:cs typeface="Times New Roman"/>
              </a:rPr>
              <a:t>1</a:t>
            </a:r>
            <a:r>
              <a:rPr sz="1800" b="1" spc="-10" dirty="0">
                <a:latin typeface="Times New Roman"/>
                <a:cs typeface="Times New Roman"/>
              </a:rPr>
              <a:t>PD</a:t>
            </a:r>
            <a:r>
              <a:rPr lang="en-IN" sz="1800" b="1" spc="-10" dirty="0">
                <a:latin typeface="Times New Roman"/>
                <a:cs typeface="Times New Roman"/>
              </a:rPr>
              <a:t>1</a:t>
            </a:r>
            <a:r>
              <a:rPr sz="1800" b="1" spc="-10" dirty="0">
                <a:latin typeface="Times New Roman"/>
                <a:cs typeface="Times New Roman"/>
              </a:rPr>
              <a:t>A0405</a:t>
            </a:r>
            <a:endParaRPr sz="1800" dirty="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1" y="761"/>
            <a:ext cx="12190730" cy="6856730"/>
            <a:chOff x="761" y="761"/>
            <a:chExt cx="12190730" cy="685673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44" y="472439"/>
              <a:ext cx="1571244" cy="12710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61" y="761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0" y="0"/>
                  </a:moveTo>
                  <a:lnTo>
                    <a:pt x="12190476" y="0"/>
                  </a:lnTo>
                  <a:lnTo>
                    <a:pt x="12190476" y="6856476"/>
                  </a:lnTo>
                  <a:lnTo>
                    <a:pt x="0" y="68564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2403" y="1717357"/>
            <a:ext cx="4373880" cy="40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25" dirty="0">
                <a:solidFill>
                  <a:srgbClr val="000000"/>
                </a:solidFill>
              </a:rPr>
              <a:t>MOTORS</a:t>
            </a:r>
            <a:r>
              <a:rPr sz="2500" spc="-125" dirty="0">
                <a:solidFill>
                  <a:srgbClr val="000000"/>
                </a:solidFill>
              </a:rPr>
              <a:t> </a:t>
            </a:r>
            <a:r>
              <a:rPr sz="2500" dirty="0">
                <a:solidFill>
                  <a:srgbClr val="000000"/>
                </a:solidFill>
              </a:rPr>
              <a:t>AND</a:t>
            </a:r>
            <a:r>
              <a:rPr sz="2500" spc="25" dirty="0">
                <a:solidFill>
                  <a:srgbClr val="000000"/>
                </a:solidFill>
              </a:rPr>
              <a:t> </a:t>
            </a:r>
            <a:r>
              <a:rPr sz="2500" spc="-10" dirty="0">
                <a:solidFill>
                  <a:srgbClr val="000000"/>
                </a:solidFill>
              </a:rPr>
              <a:t>PROPELLERS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4839195" y="699071"/>
            <a:ext cx="67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0D0D0D"/>
                </a:solidFill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6931" y="2299398"/>
            <a:ext cx="9035415" cy="1259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drone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has</a:t>
            </a:r>
            <a:r>
              <a:rPr sz="22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four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or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more</a:t>
            </a:r>
            <a:r>
              <a:rPr sz="22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motors,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each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connected</a:t>
            </a:r>
            <a:r>
              <a:rPr sz="22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2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D0D0D"/>
                </a:solidFill>
                <a:latin typeface="Times New Roman"/>
                <a:cs typeface="Times New Roman"/>
              </a:rPr>
              <a:t>propeller.</a:t>
            </a: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800"/>
              </a:spcBef>
            </a:pP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motors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spin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propellers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at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high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speeds,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generating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lift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200" spc="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make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2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D0D0D"/>
                </a:solidFill>
                <a:latin typeface="Times New Roman"/>
                <a:cs typeface="Times New Roman"/>
              </a:rPr>
              <a:t>drone 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fly.</a:t>
            </a:r>
            <a:r>
              <a:rPr sz="2200" spc="-1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As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shown</a:t>
            </a:r>
            <a:r>
              <a:rPr sz="22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2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below</a:t>
            </a:r>
            <a:r>
              <a:rPr sz="22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D0D0D"/>
                </a:solidFill>
                <a:latin typeface="Times New Roman"/>
                <a:cs typeface="Times New Roman"/>
              </a:rPr>
              <a:t>figure-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1.3</a:t>
            </a:r>
            <a:r>
              <a:rPr sz="22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motors</a:t>
            </a:r>
            <a:r>
              <a:rPr sz="22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22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D0D0D"/>
                </a:solidFill>
                <a:latin typeface="Times New Roman"/>
                <a:cs typeface="Times New Roman"/>
              </a:rPr>
              <a:t>propellers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8932" y="4162731"/>
            <a:ext cx="3309569" cy="20048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675024" y="140182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464564" cy="117043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665423" y="6255130"/>
            <a:ext cx="3081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Fig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-</a:t>
            </a:r>
            <a:r>
              <a:rPr sz="1800" dirty="0">
                <a:latin typeface="Trebuchet MS"/>
                <a:cs typeface="Trebuchet MS"/>
              </a:rPr>
              <a:t>1.3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Motors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and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Propellers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9348" y="1572856"/>
            <a:ext cx="1141730" cy="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10" dirty="0">
                <a:solidFill>
                  <a:srgbClr val="000000"/>
                </a:solidFill>
              </a:rPr>
              <a:t>ESC’S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629348" y="2240114"/>
            <a:ext cx="10055225" cy="117856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680"/>
              </a:spcBef>
            </a:pP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Electronic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Speed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Controller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(ESC)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crucial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part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D0D0D"/>
                </a:solidFill>
                <a:latin typeface="Times New Roman"/>
                <a:cs typeface="Times New Roman"/>
              </a:rPr>
              <a:t>drone’s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flight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system.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0D0D0D"/>
                </a:solidFill>
                <a:latin typeface="Times New Roman"/>
                <a:cs typeface="Times New Roman"/>
              </a:rPr>
              <a:t>It</a:t>
            </a:r>
            <a:endParaRPr sz="2200">
              <a:latin typeface="Times New Roman"/>
              <a:cs typeface="Times New Roman"/>
            </a:endParaRPr>
          </a:p>
          <a:p>
            <a:pPr marL="12700" marR="408305">
              <a:lnSpc>
                <a:spcPct val="100000"/>
              </a:lnSpc>
              <a:spcBef>
                <a:spcPts val="580"/>
              </a:spcBef>
            </a:pP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controls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speed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brushless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DC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motors,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allowing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drone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fly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smoothly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0D0D0D"/>
                </a:solidFill>
                <a:latin typeface="Times New Roman"/>
                <a:cs typeface="Times New Roman"/>
              </a:rPr>
              <a:t>and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respond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commands.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As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shown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below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figure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D0D0D"/>
                </a:solidFill>
                <a:latin typeface="Times New Roman"/>
                <a:cs typeface="Times New Roman"/>
              </a:rPr>
              <a:t>-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1.4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D0D0D"/>
                </a:solidFill>
                <a:latin typeface="Times New Roman"/>
                <a:cs typeface="Times New Roman"/>
              </a:rPr>
              <a:t>ECS’s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7463" y="3997959"/>
            <a:ext cx="3755232" cy="237421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14356" y="169316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64" y="82296"/>
            <a:ext cx="1316736" cy="12588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147936" y="6158826"/>
            <a:ext cx="3782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Fig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-</a:t>
            </a:r>
            <a:r>
              <a:rPr sz="1800" dirty="0">
                <a:latin typeface="Trebuchet MS"/>
                <a:cs typeface="Trebuchet MS"/>
              </a:rPr>
              <a:t>1.4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Electronics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Speed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Controller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3127" y="1415102"/>
            <a:ext cx="9554210" cy="198501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2800" b="1" spc="-25" dirty="0">
                <a:solidFill>
                  <a:srgbClr val="404040"/>
                </a:solidFill>
                <a:latin typeface="Times New Roman"/>
                <a:cs typeface="Times New Roman"/>
              </a:rPr>
              <a:t>GPS</a:t>
            </a:r>
            <a:endParaRPr sz="2800">
              <a:latin typeface="Times New Roman"/>
              <a:cs typeface="Times New Roman"/>
            </a:endParaRPr>
          </a:p>
          <a:p>
            <a:pPr marL="92075" marR="5080" indent="301625">
              <a:lnSpc>
                <a:spcPct val="100099"/>
              </a:lnSpc>
              <a:spcBef>
                <a:spcPts val="760"/>
              </a:spcBef>
            </a:pPr>
            <a:r>
              <a:rPr sz="2200" spc="-20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200" spc="-1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GPS</a:t>
            </a:r>
            <a:r>
              <a:rPr sz="2200" spc="-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(Global</a:t>
            </a:r>
            <a:r>
              <a:rPr sz="22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Positioning</a:t>
            </a:r>
            <a:r>
              <a:rPr sz="22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System)</a:t>
            </a:r>
            <a:r>
              <a:rPr sz="22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2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women</a:t>
            </a:r>
            <a:r>
              <a:rPr sz="22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protection</a:t>
            </a:r>
            <a:r>
              <a:rPr sz="22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drone</a:t>
            </a:r>
            <a:r>
              <a:rPr sz="22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helps</a:t>
            </a:r>
            <a:r>
              <a:rPr sz="22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2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real-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time</a:t>
            </a:r>
            <a:r>
              <a:rPr sz="2200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tracking,</a:t>
            </a:r>
            <a:r>
              <a:rPr sz="2200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autonomous</a:t>
            </a:r>
            <a:r>
              <a:rPr sz="2200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navigation,</a:t>
            </a:r>
            <a:r>
              <a:rPr sz="22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200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emergency</a:t>
            </a:r>
            <a:r>
              <a:rPr sz="2200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response.</a:t>
            </a:r>
            <a:r>
              <a:rPr sz="2200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It</a:t>
            </a:r>
            <a:r>
              <a:rPr sz="22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ensures</a:t>
            </a:r>
            <a:r>
              <a:rPr sz="2200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200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drone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can</a:t>
            </a:r>
            <a:r>
              <a:rPr sz="2200" spc="-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follow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2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user,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send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location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alerts,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return</a:t>
            </a:r>
            <a:r>
              <a:rPr sz="22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safety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if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needed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.</a:t>
            </a:r>
            <a:r>
              <a:rPr sz="2000" spc="-1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As</a:t>
            </a:r>
            <a:r>
              <a:rPr sz="20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shown</a:t>
            </a:r>
            <a:r>
              <a:rPr sz="20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below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figure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-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1.5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GPS(Global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Positioning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System)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623" y="79247"/>
            <a:ext cx="7396480" cy="5913120"/>
            <a:chOff x="39623" y="79247"/>
            <a:chExt cx="7396480" cy="5913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5176" y="3429000"/>
              <a:ext cx="3360420" cy="25633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3" y="79247"/>
              <a:ext cx="1644395" cy="10622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716808" y="153606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56240" y="6227445"/>
            <a:ext cx="41230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Fig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-</a:t>
            </a:r>
            <a:r>
              <a:rPr sz="1800" dirty="0">
                <a:latin typeface="Trebuchet MS"/>
                <a:cs typeface="Trebuchet MS"/>
              </a:rPr>
              <a:t>1.5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GPS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(Global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Positioning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System)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969" y="1485887"/>
            <a:ext cx="7843520" cy="2132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0000"/>
                </a:solidFill>
              </a:rPr>
              <a:t>TRANSMITTER(TX)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&amp;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RECEIVER(RX)</a:t>
            </a:r>
          </a:p>
          <a:p>
            <a:pPr marL="12700" marR="5080" indent="355600">
              <a:lnSpc>
                <a:spcPct val="100000"/>
              </a:lnSpc>
              <a:spcBef>
                <a:spcPts val="40"/>
              </a:spcBef>
            </a:pPr>
            <a:r>
              <a:rPr sz="22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200" b="0" spc="-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transmitter</a:t>
            </a:r>
            <a:r>
              <a:rPr sz="2200" b="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(TX)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receiver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(RX)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in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women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protection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drone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allow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wireless</a:t>
            </a:r>
            <a:r>
              <a:rPr sz="22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communication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between</a:t>
            </a:r>
            <a:r>
              <a:rPr sz="22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2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drone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2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user.</a:t>
            </a:r>
            <a:r>
              <a:rPr sz="2200" b="0" spc="-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They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help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in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controlling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drone,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sending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safety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alerts,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enabling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real-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time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tracking</a:t>
            </a:r>
            <a:r>
              <a:rPr sz="1800" b="0" dirty="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r>
              <a:rPr sz="18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As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shown</a:t>
            </a:r>
            <a:r>
              <a:rPr sz="22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in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below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figure-1.6&amp;figure-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1.7</a:t>
            </a:r>
            <a:r>
              <a:rPr sz="22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are </a:t>
            </a:r>
            <a:r>
              <a:rPr sz="2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Transmitter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2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Receiver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623" y="79247"/>
            <a:ext cx="8671560" cy="6184900"/>
            <a:chOff x="39623" y="79247"/>
            <a:chExt cx="8671560" cy="6184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23" y="79247"/>
              <a:ext cx="1644395" cy="10622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0407" y="3819144"/>
              <a:ext cx="3253740" cy="24444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3015" y="3956303"/>
              <a:ext cx="2868167" cy="182118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317978" y="6028778"/>
            <a:ext cx="2414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Fig-</a:t>
            </a:r>
            <a:r>
              <a:rPr sz="1800" spc="-20" dirty="0">
                <a:latin typeface="Trebuchet MS"/>
                <a:cs typeface="Trebuchet MS"/>
              </a:rPr>
              <a:t>1.6Transmitter (TX)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94450" y="6021794"/>
            <a:ext cx="2175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Fig-</a:t>
            </a:r>
            <a:r>
              <a:rPr sz="1800" dirty="0">
                <a:latin typeface="Trebuchet MS"/>
                <a:cs typeface="Trebuchet MS"/>
              </a:rPr>
              <a:t>1.7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Receiver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(RX)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02838" y="98349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9807" y="1524490"/>
            <a:ext cx="9500870" cy="148018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2400" spc="-25" dirty="0">
                <a:solidFill>
                  <a:srgbClr val="404040"/>
                </a:solidFill>
              </a:rPr>
              <a:t>RASPBERRY</a:t>
            </a:r>
            <a:r>
              <a:rPr sz="2400" spc="-70" dirty="0">
                <a:solidFill>
                  <a:srgbClr val="404040"/>
                </a:solidFill>
              </a:rPr>
              <a:t> </a:t>
            </a:r>
            <a:r>
              <a:rPr sz="2400" spc="-25" dirty="0">
                <a:solidFill>
                  <a:srgbClr val="404040"/>
                </a:solidFill>
              </a:rPr>
              <a:t>PI</a:t>
            </a:r>
            <a:endParaRPr sz="2400"/>
          </a:p>
          <a:p>
            <a:pPr marL="36830" marR="5080" indent="419100">
              <a:lnSpc>
                <a:spcPct val="100000"/>
              </a:lnSpc>
              <a:spcBef>
                <a:spcPts val="310"/>
              </a:spcBef>
            </a:pP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For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autonomous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operations,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we've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integrated</a:t>
            </a:r>
            <a:r>
              <a:rPr sz="22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an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onboard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computer,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such</a:t>
            </a:r>
            <a:r>
              <a:rPr sz="22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as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the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Raspberry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Pi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3B+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or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Raspberry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Pi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4,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depending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on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specific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requirements</a:t>
            </a:r>
            <a:r>
              <a:rPr sz="22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2200" b="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your </a:t>
            </a:r>
            <a:r>
              <a:rPr sz="2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application.</a:t>
            </a:r>
            <a:r>
              <a:rPr sz="2200" b="0" spc="-1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As</a:t>
            </a:r>
            <a:r>
              <a:rPr sz="22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shown</a:t>
            </a:r>
            <a:r>
              <a:rPr sz="22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in</a:t>
            </a:r>
            <a:r>
              <a:rPr sz="22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below</a:t>
            </a:r>
            <a:r>
              <a:rPr sz="22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figure</a:t>
            </a:r>
            <a:r>
              <a:rPr sz="22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-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1.8</a:t>
            </a:r>
            <a:r>
              <a:rPr sz="22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dirty="0">
                <a:solidFill>
                  <a:srgbClr val="000000"/>
                </a:solidFill>
                <a:latin typeface="Times New Roman"/>
                <a:cs typeface="Times New Roman"/>
              </a:rPr>
              <a:t>Raspberry</a:t>
            </a:r>
            <a:r>
              <a:rPr sz="22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Pi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772400" cy="6172200"/>
            <a:chOff x="0" y="0"/>
            <a:chExt cx="7772400" cy="6172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8188" y="3057144"/>
              <a:ext cx="4744212" cy="31150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42872" cy="120700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822510" y="100495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77829" y="6294411"/>
            <a:ext cx="2138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Fig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-</a:t>
            </a:r>
            <a:r>
              <a:rPr sz="1800" dirty="0">
                <a:latin typeface="Trebuchet MS"/>
                <a:cs typeface="Trebuchet MS"/>
              </a:rPr>
              <a:t>1.8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Raspberry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Pi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32204" cy="11475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28314" y="139814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0579" y="582333"/>
            <a:ext cx="436245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EXPERIMENTAL</a:t>
            </a:r>
            <a:r>
              <a:rPr spc="-75" dirty="0"/>
              <a:t> </a:t>
            </a:r>
            <a:r>
              <a:rPr spc="-25" dirty="0"/>
              <a:t>RESULT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03259" y="4308512"/>
            <a:ext cx="143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0C225"/>
                </a:solidFill>
                <a:latin typeface="Times New Roman"/>
                <a:cs typeface="Times New Roman"/>
              </a:rPr>
              <a:t>Open</a:t>
            </a:r>
            <a:r>
              <a:rPr sz="1800" spc="-20" dirty="0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90C225"/>
                </a:solidFill>
                <a:latin typeface="Times New Roman"/>
                <a:cs typeface="Times New Roman"/>
              </a:rPr>
              <a:t>SOS</a:t>
            </a:r>
            <a:r>
              <a:rPr sz="1800" spc="-105" dirty="0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90C225"/>
                </a:solidFill>
                <a:latin typeface="Times New Roman"/>
                <a:cs typeface="Times New Roman"/>
              </a:rPr>
              <a:t>App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41908" y="4308512"/>
            <a:ext cx="2084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0C225"/>
                </a:solidFill>
                <a:latin typeface="Times New Roman"/>
                <a:cs typeface="Times New Roman"/>
              </a:rPr>
              <a:t>Click</a:t>
            </a:r>
            <a:r>
              <a:rPr sz="1800" spc="-55" dirty="0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90C225"/>
                </a:solidFill>
                <a:latin typeface="Times New Roman"/>
                <a:cs typeface="Times New Roman"/>
              </a:rPr>
              <a:t>The</a:t>
            </a:r>
            <a:r>
              <a:rPr sz="1800" spc="-20" dirty="0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90C225"/>
                </a:solidFill>
                <a:latin typeface="Times New Roman"/>
                <a:cs typeface="Times New Roman"/>
              </a:rPr>
              <a:t>SOS</a:t>
            </a:r>
            <a:r>
              <a:rPr sz="1800" spc="-25" dirty="0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90C225"/>
                </a:solidFill>
                <a:latin typeface="Times New Roman"/>
                <a:cs typeface="Times New Roman"/>
              </a:rPr>
              <a:t>Button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51671" y="6175984"/>
            <a:ext cx="59055" cy="7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" spc="-5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endParaRPr sz="3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1" y="761"/>
            <a:ext cx="12190730" cy="6856730"/>
            <a:chOff x="761" y="761"/>
            <a:chExt cx="12190730" cy="685673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3851" y="1909572"/>
              <a:ext cx="2727960" cy="23271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0423" y="1854707"/>
              <a:ext cx="2910839" cy="23850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61" y="761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0" y="0"/>
                  </a:moveTo>
                  <a:lnTo>
                    <a:pt x="12190476" y="0"/>
                  </a:lnTo>
                  <a:lnTo>
                    <a:pt x="12190476" y="6856476"/>
                  </a:lnTo>
                  <a:lnTo>
                    <a:pt x="0" y="68564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424" y="4447400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C0E374"/>
                </a:solidFill>
                <a:latin typeface="Times New Roman"/>
                <a:cs typeface="Times New Roman"/>
              </a:rPr>
              <a:t>Battery</a:t>
            </a:r>
            <a:r>
              <a:rPr sz="1600" spc="-30" dirty="0">
                <a:solidFill>
                  <a:srgbClr val="C0E37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0E374"/>
                </a:solidFill>
                <a:latin typeface="Times New Roman"/>
                <a:cs typeface="Times New Roman"/>
              </a:rPr>
              <a:t>Plug</a:t>
            </a:r>
            <a:r>
              <a:rPr sz="1800" spc="-35" dirty="0">
                <a:solidFill>
                  <a:srgbClr val="C0E374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C0E374"/>
                </a:solidFill>
                <a:latin typeface="Times New Roman"/>
                <a:cs typeface="Times New Roman"/>
              </a:rPr>
              <a:t>In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96544" y="4447400"/>
            <a:ext cx="1261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E374"/>
                </a:solidFill>
                <a:latin typeface="Times New Roman"/>
                <a:cs typeface="Times New Roman"/>
              </a:rPr>
              <a:t>Ready</a:t>
            </a:r>
            <a:r>
              <a:rPr sz="1800" spc="-85" dirty="0">
                <a:solidFill>
                  <a:srgbClr val="C0E374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C0E374"/>
                </a:solidFill>
                <a:latin typeface="Times New Roman"/>
                <a:cs typeface="Times New Roman"/>
              </a:rPr>
              <a:t>To</a:t>
            </a:r>
            <a:r>
              <a:rPr sz="1800" spc="-55" dirty="0">
                <a:solidFill>
                  <a:srgbClr val="C0E374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C0E374"/>
                </a:solidFill>
                <a:latin typeface="Times New Roman"/>
                <a:cs typeface="Times New Roman"/>
              </a:rPr>
              <a:t>Fly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02436" y="1527047"/>
            <a:ext cx="8408035" cy="2444750"/>
            <a:chOff x="1202436" y="1527047"/>
            <a:chExt cx="8408035" cy="24447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436" y="1527047"/>
              <a:ext cx="3700272" cy="24444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7988" y="1527047"/>
              <a:ext cx="4372356" cy="244449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88830" y="120154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2191365" cy="6857365"/>
            <a:chOff x="0" y="0"/>
            <a:chExt cx="12191365" cy="685736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632204" cy="11475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61" y="761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0" y="0"/>
                  </a:moveTo>
                  <a:lnTo>
                    <a:pt x="12190476" y="0"/>
                  </a:lnTo>
                  <a:lnTo>
                    <a:pt x="12190476" y="6856476"/>
                  </a:lnTo>
                  <a:lnTo>
                    <a:pt x="0" y="68564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69364" cy="120700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24187" y="100495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55673" y="4459452"/>
            <a:ext cx="1607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E374"/>
                </a:solidFill>
                <a:latin typeface="Times New Roman"/>
                <a:cs typeface="Times New Roman"/>
              </a:rPr>
              <a:t>Maximum</a:t>
            </a:r>
            <a:r>
              <a:rPr sz="1800" spc="-30" dirty="0">
                <a:solidFill>
                  <a:srgbClr val="C0E37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C0E374"/>
                </a:solidFill>
                <a:latin typeface="Times New Roman"/>
                <a:cs typeface="Times New Roman"/>
              </a:rPr>
              <a:t>height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10273" y="4459452"/>
            <a:ext cx="1454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E374"/>
                </a:solidFill>
                <a:latin typeface="Times New Roman"/>
                <a:cs typeface="Times New Roman"/>
              </a:rPr>
              <a:t>Alerting</a:t>
            </a:r>
            <a:r>
              <a:rPr sz="1800" spc="-45" dirty="0">
                <a:solidFill>
                  <a:srgbClr val="C0E37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C0E374"/>
                </a:solidFill>
                <a:latin typeface="Times New Roman"/>
                <a:cs typeface="Times New Roman"/>
              </a:rPr>
              <a:t>people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61" y="761"/>
            <a:ext cx="12190730" cy="6856730"/>
            <a:chOff x="761" y="761"/>
            <a:chExt cx="12190730" cy="68567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9784" y="1717547"/>
              <a:ext cx="3874008" cy="21625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6920" y="1737360"/>
              <a:ext cx="3893820" cy="216255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444575" y="1991563"/>
              <a:ext cx="344170" cy="313690"/>
            </a:xfrm>
            <a:custGeom>
              <a:avLst/>
              <a:gdLst/>
              <a:ahLst/>
              <a:cxnLst/>
              <a:rect l="l" t="t" r="r" b="b"/>
              <a:pathLst>
                <a:path w="344170" h="313689">
                  <a:moveTo>
                    <a:pt x="116052" y="294639"/>
                  </a:moveTo>
                  <a:lnTo>
                    <a:pt x="90030" y="294639"/>
                  </a:lnTo>
                  <a:lnTo>
                    <a:pt x="76060" y="287019"/>
                  </a:lnTo>
                  <a:lnTo>
                    <a:pt x="69138" y="281939"/>
                  </a:lnTo>
                  <a:lnTo>
                    <a:pt x="62636" y="278129"/>
                  </a:lnTo>
                  <a:lnTo>
                    <a:pt x="34213" y="250189"/>
                  </a:lnTo>
                  <a:lnTo>
                    <a:pt x="29363" y="245037"/>
                  </a:lnTo>
                  <a:lnTo>
                    <a:pt x="25034" y="238694"/>
                  </a:lnTo>
                  <a:lnTo>
                    <a:pt x="20916" y="231139"/>
                  </a:lnTo>
                  <a:lnTo>
                    <a:pt x="17094" y="224789"/>
                  </a:lnTo>
                  <a:lnTo>
                    <a:pt x="13639" y="218439"/>
                  </a:lnTo>
                  <a:lnTo>
                    <a:pt x="13525" y="217169"/>
                  </a:lnTo>
                  <a:lnTo>
                    <a:pt x="10541" y="210819"/>
                  </a:lnTo>
                  <a:lnTo>
                    <a:pt x="914" y="172719"/>
                  </a:lnTo>
                  <a:lnTo>
                    <a:pt x="0" y="156209"/>
                  </a:lnTo>
                  <a:lnTo>
                    <a:pt x="228" y="148589"/>
                  </a:lnTo>
                  <a:lnTo>
                    <a:pt x="7734" y="109219"/>
                  </a:lnTo>
                  <a:lnTo>
                    <a:pt x="10439" y="102869"/>
                  </a:lnTo>
                  <a:lnTo>
                    <a:pt x="13525" y="95249"/>
                  </a:lnTo>
                  <a:lnTo>
                    <a:pt x="16979" y="88899"/>
                  </a:lnTo>
                  <a:lnTo>
                    <a:pt x="20789" y="81279"/>
                  </a:lnTo>
                  <a:lnTo>
                    <a:pt x="24942" y="74929"/>
                  </a:lnTo>
                  <a:lnTo>
                    <a:pt x="50596" y="45719"/>
                  </a:lnTo>
                  <a:lnTo>
                    <a:pt x="56578" y="39369"/>
                  </a:lnTo>
                  <a:lnTo>
                    <a:pt x="62814" y="35559"/>
                  </a:lnTo>
                  <a:lnTo>
                    <a:pt x="69316" y="30479"/>
                  </a:lnTo>
                  <a:lnTo>
                    <a:pt x="75869" y="26669"/>
                  </a:lnTo>
                  <a:lnTo>
                    <a:pt x="82842" y="21589"/>
                  </a:lnTo>
                  <a:lnTo>
                    <a:pt x="90030" y="17779"/>
                  </a:lnTo>
                  <a:lnTo>
                    <a:pt x="97574" y="15169"/>
                  </a:lnTo>
                  <a:lnTo>
                    <a:pt x="105242" y="11364"/>
                  </a:lnTo>
                  <a:lnTo>
                    <a:pt x="112826" y="8889"/>
                  </a:lnTo>
                  <a:lnTo>
                    <a:pt x="128943" y="3809"/>
                  </a:lnTo>
                  <a:lnTo>
                    <a:pt x="154279" y="0"/>
                  </a:lnTo>
                  <a:lnTo>
                    <a:pt x="189331" y="0"/>
                  </a:lnTo>
                  <a:lnTo>
                    <a:pt x="214668" y="3809"/>
                  </a:lnTo>
                  <a:lnTo>
                    <a:pt x="230784" y="8889"/>
                  </a:lnTo>
                  <a:lnTo>
                    <a:pt x="163639" y="8889"/>
                  </a:lnTo>
                  <a:lnTo>
                    <a:pt x="155155" y="10159"/>
                  </a:lnTo>
                  <a:lnTo>
                    <a:pt x="147231" y="10159"/>
                  </a:lnTo>
                  <a:lnTo>
                    <a:pt x="139414" y="11364"/>
                  </a:lnTo>
                  <a:lnTo>
                    <a:pt x="131326" y="13908"/>
                  </a:lnTo>
                  <a:lnTo>
                    <a:pt x="131718" y="13908"/>
                  </a:lnTo>
                  <a:lnTo>
                    <a:pt x="123823" y="15169"/>
                  </a:lnTo>
                  <a:lnTo>
                    <a:pt x="115849" y="17779"/>
                  </a:lnTo>
                  <a:lnTo>
                    <a:pt x="116052" y="17779"/>
                  </a:lnTo>
                  <a:lnTo>
                    <a:pt x="108652" y="20255"/>
                  </a:lnTo>
                  <a:lnTo>
                    <a:pt x="108508" y="20402"/>
                  </a:lnTo>
                  <a:lnTo>
                    <a:pt x="103737" y="22859"/>
                  </a:lnTo>
                  <a:lnTo>
                    <a:pt x="101460" y="22859"/>
                  </a:lnTo>
                  <a:lnTo>
                    <a:pt x="94259" y="26669"/>
                  </a:lnTo>
                  <a:lnTo>
                    <a:pt x="94449" y="26669"/>
                  </a:lnTo>
                  <a:lnTo>
                    <a:pt x="87452" y="30479"/>
                  </a:lnTo>
                  <a:lnTo>
                    <a:pt x="87642" y="30479"/>
                  </a:lnTo>
                  <a:lnTo>
                    <a:pt x="81005" y="34208"/>
                  </a:lnTo>
                  <a:lnTo>
                    <a:pt x="81191" y="34208"/>
                  </a:lnTo>
                  <a:lnTo>
                    <a:pt x="74631" y="38022"/>
                  </a:lnTo>
                  <a:lnTo>
                    <a:pt x="74568" y="38186"/>
                  </a:lnTo>
                  <a:lnTo>
                    <a:pt x="67774" y="43654"/>
                  </a:lnTo>
                  <a:lnTo>
                    <a:pt x="62611" y="46909"/>
                  </a:lnTo>
                  <a:lnTo>
                    <a:pt x="62555" y="47071"/>
                  </a:lnTo>
                  <a:lnTo>
                    <a:pt x="56938" y="51988"/>
                  </a:lnTo>
                  <a:lnTo>
                    <a:pt x="57099" y="51988"/>
                  </a:lnTo>
                  <a:lnTo>
                    <a:pt x="51575" y="57067"/>
                  </a:lnTo>
                  <a:lnTo>
                    <a:pt x="51576" y="57224"/>
                  </a:lnTo>
                  <a:lnTo>
                    <a:pt x="47442" y="62229"/>
                  </a:lnTo>
                  <a:lnTo>
                    <a:pt x="46545" y="62229"/>
                  </a:lnTo>
                  <a:lnTo>
                    <a:pt x="40758" y="69630"/>
                  </a:lnTo>
                  <a:lnTo>
                    <a:pt x="37690" y="72961"/>
                  </a:lnTo>
                  <a:lnTo>
                    <a:pt x="34647" y="77323"/>
                  </a:lnTo>
                  <a:lnTo>
                    <a:pt x="34185" y="78069"/>
                  </a:lnTo>
                  <a:lnTo>
                    <a:pt x="32899" y="79944"/>
                  </a:lnTo>
                  <a:lnTo>
                    <a:pt x="32956" y="80072"/>
                  </a:lnTo>
                  <a:lnTo>
                    <a:pt x="29095" y="86359"/>
                  </a:lnTo>
                  <a:lnTo>
                    <a:pt x="25514" y="92709"/>
                  </a:lnTo>
                  <a:lnTo>
                    <a:pt x="22275" y="99059"/>
                  </a:lnTo>
                  <a:lnTo>
                    <a:pt x="19380" y="105409"/>
                  </a:lnTo>
                  <a:lnTo>
                    <a:pt x="16827" y="113029"/>
                  </a:lnTo>
                  <a:lnTo>
                    <a:pt x="14643" y="119379"/>
                  </a:lnTo>
                  <a:lnTo>
                    <a:pt x="12839" y="126999"/>
                  </a:lnTo>
                  <a:lnTo>
                    <a:pt x="11612" y="133349"/>
                  </a:lnTo>
                  <a:lnTo>
                    <a:pt x="11404" y="133349"/>
                  </a:lnTo>
                  <a:lnTo>
                    <a:pt x="10375" y="140969"/>
                  </a:lnTo>
                  <a:lnTo>
                    <a:pt x="9740" y="148589"/>
                  </a:lnTo>
                  <a:lnTo>
                    <a:pt x="9525" y="156209"/>
                  </a:lnTo>
                  <a:lnTo>
                    <a:pt x="9728" y="163829"/>
                  </a:lnTo>
                  <a:lnTo>
                    <a:pt x="19278" y="207009"/>
                  </a:lnTo>
                  <a:lnTo>
                    <a:pt x="22174" y="213359"/>
                  </a:lnTo>
                  <a:lnTo>
                    <a:pt x="25514" y="220979"/>
                  </a:lnTo>
                  <a:lnTo>
                    <a:pt x="26015" y="220979"/>
                  </a:lnTo>
                  <a:lnTo>
                    <a:pt x="29095" y="227329"/>
                  </a:lnTo>
                  <a:lnTo>
                    <a:pt x="29773" y="227329"/>
                  </a:lnTo>
                  <a:lnTo>
                    <a:pt x="32954" y="232346"/>
                  </a:lnTo>
                  <a:lnTo>
                    <a:pt x="32811" y="232346"/>
                  </a:lnTo>
                  <a:lnTo>
                    <a:pt x="38529" y="240747"/>
                  </a:lnTo>
                  <a:lnTo>
                    <a:pt x="41668" y="245037"/>
                  </a:lnTo>
                  <a:lnTo>
                    <a:pt x="41508" y="245037"/>
                  </a:lnTo>
                  <a:lnTo>
                    <a:pt x="46504" y="250189"/>
                  </a:lnTo>
                  <a:lnTo>
                    <a:pt x="47704" y="251459"/>
                  </a:lnTo>
                  <a:lnTo>
                    <a:pt x="51638" y="255269"/>
                  </a:lnTo>
                  <a:lnTo>
                    <a:pt x="51485" y="255269"/>
                  </a:lnTo>
                  <a:lnTo>
                    <a:pt x="57010" y="260349"/>
                  </a:lnTo>
                  <a:lnTo>
                    <a:pt x="56845" y="260349"/>
                  </a:lnTo>
                  <a:lnTo>
                    <a:pt x="62649" y="265429"/>
                  </a:lnTo>
                  <a:lnTo>
                    <a:pt x="62483" y="265429"/>
                  </a:lnTo>
                  <a:lnTo>
                    <a:pt x="68437" y="270422"/>
                  </a:lnTo>
                  <a:lnTo>
                    <a:pt x="68494" y="270588"/>
                  </a:lnTo>
                  <a:lnTo>
                    <a:pt x="73759" y="273747"/>
                  </a:lnTo>
                  <a:lnTo>
                    <a:pt x="80922" y="279307"/>
                  </a:lnTo>
                  <a:lnTo>
                    <a:pt x="81005" y="279481"/>
                  </a:lnTo>
                  <a:lnTo>
                    <a:pt x="87487" y="283128"/>
                  </a:lnTo>
                  <a:lnTo>
                    <a:pt x="87224" y="283128"/>
                  </a:lnTo>
                  <a:lnTo>
                    <a:pt x="93786" y="285500"/>
                  </a:lnTo>
                  <a:lnTo>
                    <a:pt x="101564" y="289618"/>
                  </a:lnTo>
                  <a:lnTo>
                    <a:pt x="104971" y="290829"/>
                  </a:lnTo>
                  <a:lnTo>
                    <a:pt x="108673" y="292099"/>
                  </a:lnTo>
                  <a:lnTo>
                    <a:pt x="108457" y="292099"/>
                  </a:lnTo>
                  <a:lnTo>
                    <a:pt x="116052" y="294639"/>
                  </a:lnTo>
                  <a:close/>
                </a:path>
                <a:path w="344170" h="313689">
                  <a:moveTo>
                    <a:pt x="242570" y="24129"/>
                  </a:moveTo>
                  <a:lnTo>
                    <a:pt x="235326" y="20402"/>
                  </a:lnTo>
                  <a:lnTo>
                    <a:pt x="235174" y="20255"/>
                  </a:lnTo>
                  <a:lnTo>
                    <a:pt x="227774" y="17779"/>
                  </a:lnTo>
                  <a:lnTo>
                    <a:pt x="227977" y="17779"/>
                  </a:lnTo>
                  <a:lnTo>
                    <a:pt x="219983" y="15169"/>
                  </a:lnTo>
                  <a:lnTo>
                    <a:pt x="212085" y="13908"/>
                  </a:lnTo>
                  <a:lnTo>
                    <a:pt x="212515" y="13908"/>
                  </a:lnTo>
                  <a:lnTo>
                    <a:pt x="204413" y="11364"/>
                  </a:lnTo>
                  <a:lnTo>
                    <a:pt x="196608" y="10159"/>
                  </a:lnTo>
                  <a:lnTo>
                    <a:pt x="188671" y="10159"/>
                  </a:lnTo>
                  <a:lnTo>
                    <a:pt x="180187" y="8889"/>
                  </a:lnTo>
                  <a:lnTo>
                    <a:pt x="231000" y="8889"/>
                  </a:lnTo>
                  <a:lnTo>
                    <a:pt x="238386" y="11364"/>
                  </a:lnTo>
                  <a:lnTo>
                    <a:pt x="246061" y="15169"/>
                  </a:lnTo>
                  <a:lnTo>
                    <a:pt x="253606" y="17779"/>
                  </a:lnTo>
                  <a:lnTo>
                    <a:pt x="260794" y="21589"/>
                  </a:lnTo>
                  <a:lnTo>
                    <a:pt x="262537" y="22859"/>
                  </a:lnTo>
                  <a:lnTo>
                    <a:pt x="242366" y="22859"/>
                  </a:lnTo>
                  <a:lnTo>
                    <a:pt x="242570" y="24129"/>
                  </a:lnTo>
                  <a:close/>
                </a:path>
                <a:path w="344170" h="313689">
                  <a:moveTo>
                    <a:pt x="108513" y="20402"/>
                  </a:moveTo>
                  <a:lnTo>
                    <a:pt x="108652" y="20255"/>
                  </a:lnTo>
                  <a:lnTo>
                    <a:pt x="109074" y="20113"/>
                  </a:lnTo>
                  <a:lnTo>
                    <a:pt x="108513" y="20402"/>
                  </a:lnTo>
                  <a:close/>
                </a:path>
                <a:path w="344170" h="313689">
                  <a:moveTo>
                    <a:pt x="235326" y="20402"/>
                  </a:moveTo>
                  <a:lnTo>
                    <a:pt x="234765" y="20113"/>
                  </a:lnTo>
                  <a:lnTo>
                    <a:pt x="235174" y="20255"/>
                  </a:lnTo>
                  <a:lnTo>
                    <a:pt x="235326" y="20402"/>
                  </a:lnTo>
                  <a:close/>
                </a:path>
                <a:path w="344170" h="313689">
                  <a:moveTo>
                    <a:pt x="101269" y="24129"/>
                  </a:moveTo>
                  <a:lnTo>
                    <a:pt x="101460" y="22859"/>
                  </a:lnTo>
                  <a:lnTo>
                    <a:pt x="103737" y="22859"/>
                  </a:lnTo>
                  <a:lnTo>
                    <a:pt x="101269" y="24129"/>
                  </a:lnTo>
                  <a:close/>
                </a:path>
                <a:path w="344170" h="313689">
                  <a:moveTo>
                    <a:pt x="297446" y="63499"/>
                  </a:moveTo>
                  <a:lnTo>
                    <a:pt x="292256" y="57224"/>
                  </a:lnTo>
                  <a:lnTo>
                    <a:pt x="292264" y="57067"/>
                  </a:lnTo>
                  <a:lnTo>
                    <a:pt x="290976" y="55879"/>
                  </a:lnTo>
                  <a:lnTo>
                    <a:pt x="286888" y="51988"/>
                  </a:lnTo>
                  <a:lnTo>
                    <a:pt x="281276" y="47071"/>
                  </a:lnTo>
                  <a:lnTo>
                    <a:pt x="281228" y="46909"/>
                  </a:lnTo>
                  <a:lnTo>
                    <a:pt x="276052" y="43654"/>
                  </a:lnTo>
                  <a:lnTo>
                    <a:pt x="269259" y="38186"/>
                  </a:lnTo>
                  <a:lnTo>
                    <a:pt x="269196" y="38022"/>
                  </a:lnTo>
                  <a:lnTo>
                    <a:pt x="264999" y="35559"/>
                  </a:lnTo>
                  <a:lnTo>
                    <a:pt x="262821" y="34208"/>
                  </a:lnTo>
                  <a:lnTo>
                    <a:pt x="256184" y="30479"/>
                  </a:lnTo>
                  <a:lnTo>
                    <a:pt x="256374" y="30479"/>
                  </a:lnTo>
                  <a:lnTo>
                    <a:pt x="249377" y="26669"/>
                  </a:lnTo>
                  <a:lnTo>
                    <a:pt x="249567" y="26669"/>
                  </a:lnTo>
                  <a:lnTo>
                    <a:pt x="242366" y="22859"/>
                  </a:lnTo>
                  <a:lnTo>
                    <a:pt x="262537" y="22859"/>
                  </a:lnTo>
                  <a:lnTo>
                    <a:pt x="267766" y="26669"/>
                  </a:lnTo>
                  <a:lnTo>
                    <a:pt x="274700" y="30479"/>
                  </a:lnTo>
                  <a:lnTo>
                    <a:pt x="304507" y="55879"/>
                  </a:lnTo>
                  <a:lnTo>
                    <a:pt x="309613" y="62229"/>
                  </a:lnTo>
                  <a:lnTo>
                    <a:pt x="297281" y="62229"/>
                  </a:lnTo>
                  <a:lnTo>
                    <a:pt x="297446" y="63499"/>
                  </a:lnTo>
                  <a:close/>
                </a:path>
                <a:path w="344170" h="313689">
                  <a:moveTo>
                    <a:pt x="74568" y="38186"/>
                  </a:moveTo>
                  <a:lnTo>
                    <a:pt x="74631" y="38022"/>
                  </a:lnTo>
                  <a:lnTo>
                    <a:pt x="75138" y="37727"/>
                  </a:lnTo>
                  <a:lnTo>
                    <a:pt x="74568" y="38186"/>
                  </a:lnTo>
                  <a:close/>
                </a:path>
                <a:path w="344170" h="313689">
                  <a:moveTo>
                    <a:pt x="269259" y="38186"/>
                  </a:moveTo>
                  <a:lnTo>
                    <a:pt x="268698" y="37727"/>
                  </a:lnTo>
                  <a:lnTo>
                    <a:pt x="269196" y="38022"/>
                  </a:lnTo>
                  <a:lnTo>
                    <a:pt x="269259" y="38186"/>
                  </a:lnTo>
                  <a:close/>
                </a:path>
                <a:path w="344170" h="313689">
                  <a:moveTo>
                    <a:pt x="67787" y="43654"/>
                  </a:moveTo>
                  <a:lnTo>
                    <a:pt x="68483" y="43093"/>
                  </a:lnTo>
                  <a:lnTo>
                    <a:pt x="68414" y="43260"/>
                  </a:lnTo>
                  <a:lnTo>
                    <a:pt x="67787" y="43654"/>
                  </a:lnTo>
                  <a:close/>
                </a:path>
                <a:path w="344170" h="313689">
                  <a:moveTo>
                    <a:pt x="276052" y="43654"/>
                  </a:moveTo>
                  <a:lnTo>
                    <a:pt x="275412" y="43260"/>
                  </a:lnTo>
                  <a:lnTo>
                    <a:pt x="275355" y="43093"/>
                  </a:lnTo>
                  <a:lnTo>
                    <a:pt x="276052" y="43654"/>
                  </a:lnTo>
                  <a:close/>
                </a:path>
                <a:path w="344170" h="313689">
                  <a:moveTo>
                    <a:pt x="62555" y="47071"/>
                  </a:moveTo>
                  <a:lnTo>
                    <a:pt x="62611" y="46909"/>
                  </a:lnTo>
                  <a:lnTo>
                    <a:pt x="63150" y="46571"/>
                  </a:lnTo>
                  <a:lnTo>
                    <a:pt x="62555" y="47071"/>
                  </a:lnTo>
                  <a:close/>
                </a:path>
                <a:path w="344170" h="313689">
                  <a:moveTo>
                    <a:pt x="281276" y="47071"/>
                  </a:moveTo>
                  <a:lnTo>
                    <a:pt x="280699" y="46571"/>
                  </a:lnTo>
                  <a:lnTo>
                    <a:pt x="281228" y="46909"/>
                  </a:lnTo>
                  <a:lnTo>
                    <a:pt x="281276" y="47071"/>
                  </a:lnTo>
                  <a:close/>
                </a:path>
                <a:path w="344170" h="313689">
                  <a:moveTo>
                    <a:pt x="51576" y="57224"/>
                  </a:moveTo>
                  <a:lnTo>
                    <a:pt x="51575" y="57067"/>
                  </a:lnTo>
                  <a:lnTo>
                    <a:pt x="52171" y="56519"/>
                  </a:lnTo>
                  <a:lnTo>
                    <a:pt x="51576" y="57224"/>
                  </a:lnTo>
                  <a:close/>
                </a:path>
                <a:path w="344170" h="313689">
                  <a:moveTo>
                    <a:pt x="292256" y="57224"/>
                  </a:moveTo>
                  <a:lnTo>
                    <a:pt x="291667" y="56519"/>
                  </a:lnTo>
                  <a:lnTo>
                    <a:pt x="292264" y="57067"/>
                  </a:lnTo>
                  <a:lnTo>
                    <a:pt x="292256" y="57224"/>
                  </a:lnTo>
                  <a:close/>
                </a:path>
                <a:path w="344170" h="313689">
                  <a:moveTo>
                    <a:pt x="46393" y="63499"/>
                  </a:moveTo>
                  <a:lnTo>
                    <a:pt x="46545" y="62229"/>
                  </a:lnTo>
                  <a:lnTo>
                    <a:pt x="47442" y="62229"/>
                  </a:lnTo>
                  <a:lnTo>
                    <a:pt x="46393" y="63499"/>
                  </a:lnTo>
                  <a:close/>
                </a:path>
                <a:path w="344170" h="313689">
                  <a:moveTo>
                    <a:pt x="332460" y="134619"/>
                  </a:moveTo>
                  <a:lnTo>
                    <a:pt x="318427" y="92709"/>
                  </a:lnTo>
                  <a:lnTo>
                    <a:pt x="310872" y="80072"/>
                  </a:lnTo>
                  <a:lnTo>
                    <a:pt x="310927" y="79944"/>
                  </a:lnTo>
                  <a:lnTo>
                    <a:pt x="309602" y="78069"/>
                  </a:lnTo>
                  <a:lnTo>
                    <a:pt x="309129" y="77323"/>
                  </a:lnTo>
                  <a:lnTo>
                    <a:pt x="306660" y="73725"/>
                  </a:lnTo>
                  <a:lnTo>
                    <a:pt x="306115" y="72961"/>
                  </a:lnTo>
                  <a:lnTo>
                    <a:pt x="303308" y="69936"/>
                  </a:lnTo>
                  <a:lnTo>
                    <a:pt x="297281" y="62229"/>
                  </a:lnTo>
                  <a:lnTo>
                    <a:pt x="309613" y="62229"/>
                  </a:lnTo>
                  <a:lnTo>
                    <a:pt x="314357" y="68506"/>
                  </a:lnTo>
                  <a:lnTo>
                    <a:pt x="318897" y="74929"/>
                  </a:lnTo>
                  <a:lnTo>
                    <a:pt x="322922" y="81279"/>
                  </a:lnTo>
                  <a:lnTo>
                    <a:pt x="326732" y="87629"/>
                  </a:lnTo>
                  <a:lnTo>
                    <a:pt x="330200" y="95249"/>
                  </a:lnTo>
                  <a:lnTo>
                    <a:pt x="333286" y="101599"/>
                  </a:lnTo>
                  <a:lnTo>
                    <a:pt x="333387" y="102869"/>
                  </a:lnTo>
                  <a:lnTo>
                    <a:pt x="336016" y="109219"/>
                  </a:lnTo>
                  <a:lnTo>
                    <a:pt x="338353" y="116839"/>
                  </a:lnTo>
                  <a:lnTo>
                    <a:pt x="340347" y="124459"/>
                  </a:lnTo>
                  <a:lnTo>
                    <a:pt x="341858" y="132079"/>
                  </a:lnTo>
                  <a:lnTo>
                    <a:pt x="342034" y="133349"/>
                  </a:lnTo>
                  <a:lnTo>
                    <a:pt x="332422" y="133349"/>
                  </a:lnTo>
                  <a:lnTo>
                    <a:pt x="332460" y="134619"/>
                  </a:lnTo>
                  <a:close/>
                </a:path>
                <a:path w="344170" h="313689">
                  <a:moveTo>
                    <a:pt x="40768" y="69630"/>
                  </a:moveTo>
                  <a:lnTo>
                    <a:pt x="41637" y="68506"/>
                  </a:lnTo>
                  <a:lnTo>
                    <a:pt x="41800" y="68506"/>
                  </a:lnTo>
                  <a:lnTo>
                    <a:pt x="40768" y="69630"/>
                  </a:lnTo>
                  <a:close/>
                </a:path>
                <a:path w="344170" h="313689">
                  <a:moveTo>
                    <a:pt x="303068" y="69630"/>
                  </a:moveTo>
                  <a:lnTo>
                    <a:pt x="302039" y="68506"/>
                  </a:lnTo>
                  <a:lnTo>
                    <a:pt x="302189" y="68506"/>
                  </a:lnTo>
                  <a:lnTo>
                    <a:pt x="303068" y="69630"/>
                  </a:lnTo>
                  <a:close/>
                </a:path>
                <a:path w="344170" h="313689">
                  <a:moveTo>
                    <a:pt x="32956" y="80072"/>
                  </a:moveTo>
                  <a:lnTo>
                    <a:pt x="32899" y="79944"/>
                  </a:lnTo>
                  <a:lnTo>
                    <a:pt x="34185" y="78069"/>
                  </a:lnTo>
                  <a:lnTo>
                    <a:pt x="33034" y="79944"/>
                  </a:lnTo>
                  <a:lnTo>
                    <a:pt x="32956" y="80072"/>
                  </a:lnTo>
                  <a:close/>
                </a:path>
                <a:path w="344170" h="313689">
                  <a:moveTo>
                    <a:pt x="310872" y="80072"/>
                  </a:moveTo>
                  <a:lnTo>
                    <a:pt x="309602" y="78069"/>
                  </a:lnTo>
                  <a:lnTo>
                    <a:pt x="310927" y="79944"/>
                  </a:lnTo>
                  <a:lnTo>
                    <a:pt x="310872" y="80072"/>
                  </a:lnTo>
                  <a:close/>
                </a:path>
                <a:path w="344170" h="313689">
                  <a:moveTo>
                    <a:pt x="11366" y="134619"/>
                  </a:moveTo>
                  <a:lnTo>
                    <a:pt x="11404" y="133349"/>
                  </a:lnTo>
                  <a:lnTo>
                    <a:pt x="11612" y="133349"/>
                  </a:lnTo>
                  <a:lnTo>
                    <a:pt x="11366" y="134619"/>
                  </a:lnTo>
                  <a:close/>
                </a:path>
                <a:path w="344170" h="313689">
                  <a:moveTo>
                    <a:pt x="328574" y="220979"/>
                  </a:moveTo>
                  <a:lnTo>
                    <a:pt x="318312" y="220979"/>
                  </a:lnTo>
                  <a:lnTo>
                    <a:pt x="321551" y="213359"/>
                  </a:lnTo>
                  <a:lnTo>
                    <a:pt x="324459" y="207009"/>
                  </a:lnTo>
                  <a:lnTo>
                    <a:pt x="326999" y="200659"/>
                  </a:lnTo>
                  <a:lnTo>
                    <a:pt x="334302" y="156209"/>
                  </a:lnTo>
                  <a:lnTo>
                    <a:pt x="334098" y="148589"/>
                  </a:lnTo>
                  <a:lnTo>
                    <a:pt x="333489" y="140969"/>
                  </a:lnTo>
                  <a:lnTo>
                    <a:pt x="332422" y="133349"/>
                  </a:lnTo>
                  <a:lnTo>
                    <a:pt x="342034" y="133349"/>
                  </a:lnTo>
                  <a:lnTo>
                    <a:pt x="342912" y="139699"/>
                  </a:lnTo>
                  <a:lnTo>
                    <a:pt x="342950" y="140969"/>
                  </a:lnTo>
                  <a:lnTo>
                    <a:pt x="343598" y="148589"/>
                  </a:lnTo>
                  <a:lnTo>
                    <a:pt x="343827" y="156209"/>
                  </a:lnTo>
                  <a:lnTo>
                    <a:pt x="343642" y="163829"/>
                  </a:lnTo>
                  <a:lnTo>
                    <a:pt x="343611" y="165099"/>
                  </a:lnTo>
                  <a:lnTo>
                    <a:pt x="343060" y="171449"/>
                  </a:lnTo>
                  <a:lnTo>
                    <a:pt x="342950" y="172719"/>
                  </a:lnTo>
                  <a:lnTo>
                    <a:pt x="333387" y="210819"/>
                  </a:lnTo>
                  <a:lnTo>
                    <a:pt x="330301" y="217169"/>
                  </a:lnTo>
                  <a:lnTo>
                    <a:pt x="328574" y="220979"/>
                  </a:lnTo>
                  <a:close/>
                </a:path>
                <a:path w="344170" h="313689">
                  <a:moveTo>
                    <a:pt x="26015" y="220979"/>
                  </a:moveTo>
                  <a:lnTo>
                    <a:pt x="25514" y="220979"/>
                  </a:lnTo>
                  <a:lnTo>
                    <a:pt x="25400" y="219709"/>
                  </a:lnTo>
                  <a:lnTo>
                    <a:pt x="26015" y="220979"/>
                  </a:lnTo>
                  <a:close/>
                </a:path>
                <a:path w="344170" h="313689">
                  <a:moveTo>
                    <a:pt x="325323" y="227329"/>
                  </a:moveTo>
                  <a:lnTo>
                    <a:pt x="314731" y="227329"/>
                  </a:lnTo>
                  <a:lnTo>
                    <a:pt x="318427" y="219709"/>
                  </a:lnTo>
                  <a:lnTo>
                    <a:pt x="318312" y="220979"/>
                  </a:lnTo>
                  <a:lnTo>
                    <a:pt x="328574" y="220979"/>
                  </a:lnTo>
                  <a:lnTo>
                    <a:pt x="326847" y="224789"/>
                  </a:lnTo>
                  <a:lnTo>
                    <a:pt x="325323" y="227329"/>
                  </a:lnTo>
                  <a:close/>
                </a:path>
                <a:path w="344170" h="313689">
                  <a:moveTo>
                    <a:pt x="29773" y="227329"/>
                  </a:moveTo>
                  <a:lnTo>
                    <a:pt x="29095" y="227329"/>
                  </a:lnTo>
                  <a:lnTo>
                    <a:pt x="28968" y="226059"/>
                  </a:lnTo>
                  <a:lnTo>
                    <a:pt x="29773" y="227329"/>
                  </a:lnTo>
                  <a:close/>
                </a:path>
                <a:path w="344170" h="313689">
                  <a:moveTo>
                    <a:pt x="309129" y="235096"/>
                  </a:moveTo>
                  <a:lnTo>
                    <a:pt x="314858" y="226059"/>
                  </a:lnTo>
                  <a:lnTo>
                    <a:pt x="314731" y="227329"/>
                  </a:lnTo>
                  <a:lnTo>
                    <a:pt x="325323" y="227329"/>
                  </a:lnTo>
                  <a:lnTo>
                    <a:pt x="323037" y="231139"/>
                  </a:lnTo>
                  <a:lnTo>
                    <a:pt x="322359" y="232346"/>
                  </a:lnTo>
                  <a:lnTo>
                    <a:pt x="311015" y="232346"/>
                  </a:lnTo>
                  <a:lnTo>
                    <a:pt x="309129" y="235096"/>
                  </a:lnTo>
                  <a:close/>
                </a:path>
                <a:path w="344170" h="313689">
                  <a:moveTo>
                    <a:pt x="34697" y="235096"/>
                  </a:moveTo>
                  <a:lnTo>
                    <a:pt x="32811" y="232346"/>
                  </a:lnTo>
                  <a:lnTo>
                    <a:pt x="32954" y="232346"/>
                  </a:lnTo>
                  <a:lnTo>
                    <a:pt x="34697" y="235096"/>
                  </a:lnTo>
                  <a:close/>
                </a:path>
                <a:path w="344170" h="313689">
                  <a:moveTo>
                    <a:pt x="301691" y="245679"/>
                  </a:moveTo>
                  <a:lnTo>
                    <a:pt x="306803" y="238694"/>
                  </a:lnTo>
                  <a:lnTo>
                    <a:pt x="306660" y="238694"/>
                  </a:lnTo>
                  <a:lnTo>
                    <a:pt x="311015" y="232346"/>
                  </a:lnTo>
                  <a:lnTo>
                    <a:pt x="322359" y="232346"/>
                  </a:lnTo>
                  <a:lnTo>
                    <a:pt x="318793" y="238694"/>
                  </a:lnTo>
                  <a:lnTo>
                    <a:pt x="306803" y="238694"/>
                  </a:lnTo>
                  <a:lnTo>
                    <a:pt x="305301" y="240747"/>
                  </a:lnTo>
                  <a:lnTo>
                    <a:pt x="317354" y="240747"/>
                  </a:lnTo>
                  <a:lnTo>
                    <a:pt x="314325" y="245037"/>
                  </a:lnTo>
                  <a:lnTo>
                    <a:pt x="302318" y="245037"/>
                  </a:lnTo>
                  <a:lnTo>
                    <a:pt x="301691" y="245679"/>
                  </a:lnTo>
                  <a:close/>
                </a:path>
                <a:path w="344170" h="313689">
                  <a:moveTo>
                    <a:pt x="42137" y="245679"/>
                  </a:moveTo>
                  <a:lnTo>
                    <a:pt x="41508" y="245037"/>
                  </a:lnTo>
                  <a:lnTo>
                    <a:pt x="41668" y="245037"/>
                  </a:lnTo>
                  <a:lnTo>
                    <a:pt x="42137" y="245679"/>
                  </a:lnTo>
                  <a:close/>
                </a:path>
                <a:path w="344170" h="313689">
                  <a:moveTo>
                    <a:pt x="198132" y="312419"/>
                  </a:moveTo>
                  <a:lnTo>
                    <a:pt x="145910" y="312419"/>
                  </a:lnTo>
                  <a:lnTo>
                    <a:pt x="137464" y="311149"/>
                  </a:lnTo>
                  <a:lnTo>
                    <a:pt x="121018" y="306069"/>
                  </a:lnTo>
                  <a:lnTo>
                    <a:pt x="120802" y="306069"/>
                  </a:lnTo>
                  <a:lnTo>
                    <a:pt x="113042" y="304799"/>
                  </a:lnTo>
                  <a:lnTo>
                    <a:pt x="172021" y="304799"/>
                  </a:lnTo>
                  <a:lnTo>
                    <a:pt x="163423" y="303529"/>
                  </a:lnTo>
                  <a:lnTo>
                    <a:pt x="188455" y="303529"/>
                  </a:lnTo>
                  <a:lnTo>
                    <a:pt x="196824" y="302259"/>
                  </a:lnTo>
                  <a:lnTo>
                    <a:pt x="196608" y="302259"/>
                  </a:lnTo>
                  <a:lnTo>
                    <a:pt x="204838" y="300989"/>
                  </a:lnTo>
                  <a:lnTo>
                    <a:pt x="204622" y="300989"/>
                  </a:lnTo>
                  <a:lnTo>
                    <a:pt x="213112" y="299657"/>
                  </a:lnTo>
                  <a:lnTo>
                    <a:pt x="212692" y="299657"/>
                  </a:lnTo>
                  <a:lnTo>
                    <a:pt x="220421" y="297179"/>
                  </a:lnTo>
                  <a:lnTo>
                    <a:pt x="220218" y="297179"/>
                  </a:lnTo>
                  <a:lnTo>
                    <a:pt x="227977" y="294639"/>
                  </a:lnTo>
                  <a:lnTo>
                    <a:pt x="227774" y="294639"/>
                  </a:lnTo>
                  <a:lnTo>
                    <a:pt x="235369" y="292099"/>
                  </a:lnTo>
                  <a:lnTo>
                    <a:pt x="235165" y="292099"/>
                  </a:lnTo>
                  <a:lnTo>
                    <a:pt x="242391" y="289618"/>
                  </a:lnTo>
                  <a:lnTo>
                    <a:pt x="242525" y="289476"/>
                  </a:lnTo>
                  <a:lnTo>
                    <a:pt x="250066" y="285500"/>
                  </a:lnTo>
                  <a:lnTo>
                    <a:pt x="256623" y="283128"/>
                  </a:lnTo>
                  <a:lnTo>
                    <a:pt x="256330" y="283128"/>
                  </a:lnTo>
                  <a:lnTo>
                    <a:pt x="262821" y="279481"/>
                  </a:lnTo>
                  <a:lnTo>
                    <a:pt x="262893" y="279307"/>
                  </a:lnTo>
                  <a:lnTo>
                    <a:pt x="269430" y="274241"/>
                  </a:lnTo>
                  <a:lnTo>
                    <a:pt x="270100" y="273747"/>
                  </a:lnTo>
                  <a:lnTo>
                    <a:pt x="275332" y="270588"/>
                  </a:lnTo>
                  <a:lnTo>
                    <a:pt x="275389" y="270422"/>
                  </a:lnTo>
                  <a:lnTo>
                    <a:pt x="281355" y="265429"/>
                  </a:lnTo>
                  <a:lnTo>
                    <a:pt x="281177" y="265429"/>
                  </a:lnTo>
                  <a:lnTo>
                    <a:pt x="286981" y="260349"/>
                  </a:lnTo>
                  <a:lnTo>
                    <a:pt x="286816" y="260349"/>
                  </a:lnTo>
                  <a:lnTo>
                    <a:pt x="292353" y="255269"/>
                  </a:lnTo>
                  <a:lnTo>
                    <a:pt x="292188" y="255269"/>
                  </a:lnTo>
                  <a:lnTo>
                    <a:pt x="297446" y="250189"/>
                  </a:lnTo>
                  <a:lnTo>
                    <a:pt x="297281" y="250189"/>
                  </a:lnTo>
                  <a:lnTo>
                    <a:pt x="302318" y="245037"/>
                  </a:lnTo>
                  <a:lnTo>
                    <a:pt x="314329" y="245037"/>
                  </a:lnTo>
                  <a:lnTo>
                    <a:pt x="309460" y="251459"/>
                  </a:lnTo>
                  <a:lnTo>
                    <a:pt x="304507" y="256539"/>
                  </a:lnTo>
                  <a:lnTo>
                    <a:pt x="298932" y="262889"/>
                  </a:lnTo>
                  <a:lnTo>
                    <a:pt x="267957" y="287019"/>
                  </a:lnTo>
                  <a:lnTo>
                    <a:pt x="238798" y="300989"/>
                  </a:lnTo>
                  <a:lnTo>
                    <a:pt x="231000" y="304799"/>
                  </a:lnTo>
                  <a:lnTo>
                    <a:pt x="223024" y="306069"/>
                  </a:lnTo>
                  <a:lnTo>
                    <a:pt x="214883" y="308609"/>
                  </a:lnTo>
                  <a:lnTo>
                    <a:pt x="206578" y="309879"/>
                  </a:lnTo>
                  <a:lnTo>
                    <a:pt x="198132" y="312419"/>
                  </a:lnTo>
                  <a:close/>
                </a:path>
                <a:path w="344170" h="313689">
                  <a:moveTo>
                    <a:pt x="68998" y="270893"/>
                  </a:moveTo>
                  <a:lnTo>
                    <a:pt x="68494" y="270588"/>
                  </a:lnTo>
                  <a:lnTo>
                    <a:pt x="68437" y="270422"/>
                  </a:lnTo>
                  <a:lnTo>
                    <a:pt x="68998" y="270893"/>
                  </a:lnTo>
                  <a:close/>
                </a:path>
                <a:path w="344170" h="313689">
                  <a:moveTo>
                    <a:pt x="274828" y="270893"/>
                  </a:moveTo>
                  <a:lnTo>
                    <a:pt x="275389" y="270422"/>
                  </a:lnTo>
                  <a:lnTo>
                    <a:pt x="275332" y="270588"/>
                  </a:lnTo>
                  <a:lnTo>
                    <a:pt x="274828" y="270893"/>
                  </a:lnTo>
                  <a:close/>
                </a:path>
                <a:path w="344170" h="313689">
                  <a:moveTo>
                    <a:pt x="74609" y="274406"/>
                  </a:moveTo>
                  <a:lnTo>
                    <a:pt x="73759" y="273747"/>
                  </a:lnTo>
                  <a:lnTo>
                    <a:pt x="74545" y="274241"/>
                  </a:lnTo>
                  <a:lnTo>
                    <a:pt x="74609" y="274406"/>
                  </a:lnTo>
                  <a:close/>
                </a:path>
                <a:path w="344170" h="313689">
                  <a:moveTo>
                    <a:pt x="269205" y="274406"/>
                  </a:moveTo>
                  <a:lnTo>
                    <a:pt x="269281" y="274241"/>
                  </a:lnTo>
                  <a:lnTo>
                    <a:pt x="270099" y="273747"/>
                  </a:lnTo>
                  <a:lnTo>
                    <a:pt x="269205" y="274406"/>
                  </a:lnTo>
                  <a:close/>
                </a:path>
                <a:path w="344170" h="313689">
                  <a:moveTo>
                    <a:pt x="81514" y="279767"/>
                  </a:moveTo>
                  <a:lnTo>
                    <a:pt x="81005" y="279481"/>
                  </a:lnTo>
                  <a:lnTo>
                    <a:pt x="80932" y="279307"/>
                  </a:lnTo>
                  <a:lnTo>
                    <a:pt x="81514" y="279767"/>
                  </a:lnTo>
                  <a:close/>
                </a:path>
                <a:path w="344170" h="313689">
                  <a:moveTo>
                    <a:pt x="262312" y="279767"/>
                  </a:moveTo>
                  <a:lnTo>
                    <a:pt x="262894" y="279307"/>
                  </a:lnTo>
                  <a:lnTo>
                    <a:pt x="262821" y="279481"/>
                  </a:lnTo>
                  <a:lnTo>
                    <a:pt x="262312" y="279767"/>
                  </a:lnTo>
                  <a:close/>
                </a:path>
                <a:path w="344170" h="313689">
                  <a:moveTo>
                    <a:pt x="94408" y="285828"/>
                  </a:moveTo>
                  <a:lnTo>
                    <a:pt x="93786" y="285500"/>
                  </a:lnTo>
                  <a:lnTo>
                    <a:pt x="94281" y="285688"/>
                  </a:lnTo>
                  <a:lnTo>
                    <a:pt x="94408" y="285828"/>
                  </a:lnTo>
                  <a:close/>
                </a:path>
                <a:path w="344170" h="313689">
                  <a:moveTo>
                    <a:pt x="249411" y="285828"/>
                  </a:moveTo>
                  <a:lnTo>
                    <a:pt x="249545" y="285688"/>
                  </a:lnTo>
                  <a:lnTo>
                    <a:pt x="250065" y="285500"/>
                  </a:lnTo>
                  <a:lnTo>
                    <a:pt x="249411" y="285828"/>
                  </a:lnTo>
                  <a:close/>
                </a:path>
                <a:path w="344170" h="313689">
                  <a:moveTo>
                    <a:pt x="101570" y="289618"/>
                  </a:moveTo>
                  <a:lnTo>
                    <a:pt x="101440" y="289618"/>
                  </a:lnTo>
                  <a:lnTo>
                    <a:pt x="101306" y="289476"/>
                  </a:lnTo>
                  <a:lnTo>
                    <a:pt x="101570" y="289618"/>
                  </a:lnTo>
                  <a:close/>
                </a:path>
                <a:path w="344170" h="313689">
                  <a:moveTo>
                    <a:pt x="242391" y="289618"/>
                  </a:moveTo>
                  <a:lnTo>
                    <a:pt x="242256" y="289618"/>
                  </a:lnTo>
                  <a:lnTo>
                    <a:pt x="242525" y="289476"/>
                  </a:lnTo>
                  <a:lnTo>
                    <a:pt x="242391" y="289618"/>
                  </a:lnTo>
                  <a:close/>
                </a:path>
                <a:path w="344170" h="313689">
                  <a:moveTo>
                    <a:pt x="171805" y="304799"/>
                  </a:moveTo>
                  <a:lnTo>
                    <a:pt x="112826" y="304799"/>
                  </a:lnTo>
                  <a:lnTo>
                    <a:pt x="105244" y="300989"/>
                  </a:lnTo>
                  <a:lnTo>
                    <a:pt x="97637" y="298449"/>
                  </a:lnTo>
                  <a:lnTo>
                    <a:pt x="90233" y="294639"/>
                  </a:lnTo>
                  <a:lnTo>
                    <a:pt x="115849" y="294639"/>
                  </a:lnTo>
                  <a:lnTo>
                    <a:pt x="123609" y="297179"/>
                  </a:lnTo>
                  <a:lnTo>
                    <a:pt x="123405" y="297179"/>
                  </a:lnTo>
                  <a:lnTo>
                    <a:pt x="131134" y="299657"/>
                  </a:lnTo>
                  <a:lnTo>
                    <a:pt x="130728" y="299657"/>
                  </a:lnTo>
                  <a:lnTo>
                    <a:pt x="139204" y="300989"/>
                  </a:lnTo>
                  <a:lnTo>
                    <a:pt x="138988" y="300989"/>
                  </a:lnTo>
                  <a:lnTo>
                    <a:pt x="147231" y="302259"/>
                  </a:lnTo>
                  <a:lnTo>
                    <a:pt x="147002" y="302259"/>
                  </a:lnTo>
                  <a:lnTo>
                    <a:pt x="155371" y="303529"/>
                  </a:lnTo>
                  <a:lnTo>
                    <a:pt x="180403" y="303529"/>
                  </a:lnTo>
                  <a:lnTo>
                    <a:pt x="171805" y="304799"/>
                  </a:lnTo>
                  <a:close/>
                </a:path>
                <a:path w="344170" h="313689">
                  <a:moveTo>
                    <a:pt x="172021" y="304799"/>
                  </a:moveTo>
                  <a:lnTo>
                    <a:pt x="171805" y="304799"/>
                  </a:lnTo>
                  <a:lnTo>
                    <a:pt x="180403" y="303529"/>
                  </a:lnTo>
                  <a:lnTo>
                    <a:pt x="163423" y="303529"/>
                  </a:lnTo>
                  <a:lnTo>
                    <a:pt x="172021" y="304799"/>
                  </a:lnTo>
                  <a:close/>
                </a:path>
                <a:path w="344170" h="313689">
                  <a:moveTo>
                    <a:pt x="180848" y="313689"/>
                  </a:moveTo>
                  <a:lnTo>
                    <a:pt x="163207" y="313689"/>
                  </a:lnTo>
                  <a:lnTo>
                    <a:pt x="154495" y="312419"/>
                  </a:lnTo>
                  <a:lnTo>
                    <a:pt x="189547" y="312419"/>
                  </a:lnTo>
                  <a:lnTo>
                    <a:pt x="180848" y="313689"/>
                  </a:lnTo>
                  <a:close/>
                </a:path>
              </a:pathLst>
            </a:custGeom>
            <a:solidFill>
              <a:srgbClr val="C42E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1" y="761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0" y="0"/>
                  </a:moveTo>
                  <a:lnTo>
                    <a:pt x="12190476" y="0"/>
                  </a:lnTo>
                  <a:lnTo>
                    <a:pt x="12190476" y="6856476"/>
                  </a:lnTo>
                  <a:lnTo>
                    <a:pt x="0" y="68564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6567" y="4399483"/>
            <a:ext cx="2134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0C225"/>
                </a:solidFill>
                <a:latin typeface="Trebuchet MS"/>
                <a:cs typeface="Trebuchet MS"/>
              </a:rPr>
              <a:t>Searching</a:t>
            </a:r>
            <a:r>
              <a:rPr sz="1800" spc="-50" dirty="0">
                <a:solidFill>
                  <a:srgbClr val="90C225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90C225"/>
                </a:solidFill>
                <a:latin typeface="Trebuchet MS"/>
                <a:cs typeface="Trebuchet MS"/>
              </a:rPr>
              <a:t>For</a:t>
            </a:r>
            <a:r>
              <a:rPr sz="1800" spc="-50" dirty="0">
                <a:solidFill>
                  <a:srgbClr val="90C225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90C225"/>
                </a:solidFill>
                <a:latin typeface="Trebuchet MS"/>
                <a:cs typeface="Trebuchet MS"/>
              </a:rPr>
              <a:t>Victim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07632" y="4399483"/>
            <a:ext cx="144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90C225"/>
                </a:solidFill>
                <a:latin typeface="Trebuchet MS"/>
                <a:cs typeface="Trebuchet MS"/>
              </a:rPr>
              <a:t>Taking</a:t>
            </a:r>
            <a:r>
              <a:rPr sz="1800" spc="-95" dirty="0">
                <a:solidFill>
                  <a:srgbClr val="90C225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90C225"/>
                </a:solidFill>
                <a:latin typeface="Trebuchet MS"/>
                <a:cs typeface="Trebuchet MS"/>
              </a:rPr>
              <a:t>Images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91183" y="1298447"/>
            <a:ext cx="8487410" cy="2783205"/>
            <a:chOff x="1091183" y="1298447"/>
            <a:chExt cx="8487410" cy="27832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183" y="1376171"/>
              <a:ext cx="4002024" cy="27035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6212" y="1298447"/>
              <a:ext cx="4072128" cy="27828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844633" y="110325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2191365" cy="6857365"/>
            <a:chOff x="0" y="0"/>
            <a:chExt cx="12191365" cy="6857365"/>
          </a:xfrm>
        </p:grpSpPr>
        <p:sp>
          <p:nvSpPr>
            <p:cNvPr id="9" name="object 9"/>
            <p:cNvSpPr/>
            <p:nvPr/>
          </p:nvSpPr>
          <p:spPr>
            <a:xfrm>
              <a:off x="7113790" y="2600782"/>
              <a:ext cx="236220" cy="313690"/>
            </a:xfrm>
            <a:custGeom>
              <a:avLst/>
              <a:gdLst/>
              <a:ahLst/>
              <a:cxnLst/>
              <a:rect l="l" t="t" r="r" b="b"/>
              <a:pathLst>
                <a:path w="236220" h="313689">
                  <a:moveTo>
                    <a:pt x="136169" y="312419"/>
                  </a:moveTo>
                  <a:lnTo>
                    <a:pt x="99809" y="312419"/>
                  </a:lnTo>
                  <a:lnTo>
                    <a:pt x="93929" y="309880"/>
                  </a:lnTo>
                  <a:lnTo>
                    <a:pt x="88163" y="308610"/>
                  </a:lnTo>
                  <a:lnTo>
                    <a:pt x="87871" y="308610"/>
                  </a:lnTo>
                  <a:lnTo>
                    <a:pt x="82511" y="306069"/>
                  </a:lnTo>
                  <a:lnTo>
                    <a:pt x="71348" y="300989"/>
                  </a:lnTo>
                  <a:lnTo>
                    <a:pt x="38049" y="271780"/>
                  </a:lnTo>
                  <a:lnTo>
                    <a:pt x="16827" y="237489"/>
                  </a:lnTo>
                  <a:lnTo>
                    <a:pt x="9131" y="217169"/>
                  </a:lnTo>
                  <a:lnTo>
                    <a:pt x="7048" y="210819"/>
                  </a:lnTo>
                  <a:lnTo>
                    <a:pt x="609" y="172719"/>
                  </a:lnTo>
                  <a:lnTo>
                    <a:pt x="0" y="156210"/>
                  </a:lnTo>
                  <a:lnTo>
                    <a:pt x="152" y="148589"/>
                  </a:lnTo>
                  <a:lnTo>
                    <a:pt x="5181" y="110489"/>
                  </a:lnTo>
                  <a:lnTo>
                    <a:pt x="19773" y="69850"/>
                  </a:lnTo>
                  <a:lnTo>
                    <a:pt x="30137" y="52069"/>
                  </a:lnTo>
                  <a:lnTo>
                    <a:pt x="33997" y="45719"/>
                  </a:lnTo>
                  <a:lnTo>
                    <a:pt x="61239" y="19050"/>
                  </a:lnTo>
                  <a:lnTo>
                    <a:pt x="87871" y="5080"/>
                  </a:lnTo>
                  <a:lnTo>
                    <a:pt x="93637" y="2539"/>
                  </a:lnTo>
                  <a:lnTo>
                    <a:pt x="93929" y="2539"/>
                  </a:lnTo>
                  <a:lnTo>
                    <a:pt x="99504" y="1269"/>
                  </a:lnTo>
                  <a:lnTo>
                    <a:pt x="105473" y="0"/>
                  </a:lnTo>
                  <a:lnTo>
                    <a:pt x="129882" y="0"/>
                  </a:lnTo>
                  <a:lnTo>
                    <a:pt x="147510" y="3810"/>
                  </a:lnTo>
                  <a:lnTo>
                    <a:pt x="153162" y="6350"/>
                  </a:lnTo>
                  <a:lnTo>
                    <a:pt x="158686" y="8889"/>
                  </a:lnTo>
                  <a:lnTo>
                    <a:pt x="112496" y="8889"/>
                  </a:lnTo>
                  <a:lnTo>
                    <a:pt x="106756" y="10160"/>
                  </a:lnTo>
                  <a:lnTo>
                    <a:pt x="101726" y="10160"/>
                  </a:lnTo>
                  <a:lnTo>
                    <a:pt x="96761" y="11293"/>
                  </a:lnTo>
                  <a:lnTo>
                    <a:pt x="90860" y="14032"/>
                  </a:lnTo>
                  <a:lnTo>
                    <a:pt x="91014" y="14032"/>
                  </a:lnTo>
                  <a:lnTo>
                    <a:pt x="86489" y="15091"/>
                  </a:lnTo>
                  <a:lnTo>
                    <a:pt x="80937" y="17780"/>
                  </a:lnTo>
                  <a:lnTo>
                    <a:pt x="81191" y="17780"/>
                  </a:lnTo>
                  <a:lnTo>
                    <a:pt x="76060" y="20319"/>
                  </a:lnTo>
                  <a:lnTo>
                    <a:pt x="76301" y="20319"/>
                  </a:lnTo>
                  <a:lnTo>
                    <a:pt x="71479" y="22767"/>
                  </a:lnTo>
                  <a:lnTo>
                    <a:pt x="71631" y="22767"/>
                  </a:lnTo>
                  <a:lnTo>
                    <a:pt x="66649" y="26669"/>
                  </a:lnTo>
                  <a:lnTo>
                    <a:pt x="66852" y="26669"/>
                  </a:lnTo>
                  <a:lnTo>
                    <a:pt x="63694" y="29210"/>
                  </a:lnTo>
                  <a:lnTo>
                    <a:pt x="62318" y="29210"/>
                  </a:lnTo>
                  <a:lnTo>
                    <a:pt x="58880" y="33019"/>
                  </a:lnTo>
                  <a:lnTo>
                    <a:pt x="57912" y="33019"/>
                  </a:lnTo>
                  <a:lnTo>
                    <a:pt x="52897" y="38767"/>
                  </a:lnTo>
                  <a:lnTo>
                    <a:pt x="49994" y="41334"/>
                  </a:lnTo>
                  <a:lnTo>
                    <a:pt x="49462" y="41834"/>
                  </a:lnTo>
                  <a:lnTo>
                    <a:pt x="49469" y="41984"/>
                  </a:lnTo>
                  <a:lnTo>
                    <a:pt x="45427" y="46989"/>
                  </a:lnTo>
                  <a:lnTo>
                    <a:pt x="45567" y="46989"/>
                  </a:lnTo>
                  <a:lnTo>
                    <a:pt x="25514" y="80010"/>
                  </a:lnTo>
                  <a:lnTo>
                    <a:pt x="23340" y="85089"/>
                  </a:lnTo>
                  <a:lnTo>
                    <a:pt x="22860" y="85089"/>
                  </a:lnTo>
                  <a:lnTo>
                    <a:pt x="20785" y="91439"/>
                  </a:lnTo>
                  <a:lnTo>
                    <a:pt x="20434" y="91439"/>
                  </a:lnTo>
                  <a:lnTo>
                    <a:pt x="18224" y="99060"/>
                  </a:lnTo>
                  <a:lnTo>
                    <a:pt x="10096" y="140969"/>
                  </a:lnTo>
                  <a:lnTo>
                    <a:pt x="9525" y="156210"/>
                  </a:lnTo>
                  <a:lnTo>
                    <a:pt x="9664" y="163830"/>
                  </a:lnTo>
                  <a:lnTo>
                    <a:pt x="10083" y="171450"/>
                  </a:lnTo>
                  <a:lnTo>
                    <a:pt x="10782" y="179069"/>
                  </a:lnTo>
                  <a:lnTo>
                    <a:pt x="11760" y="186689"/>
                  </a:lnTo>
                  <a:lnTo>
                    <a:pt x="13017" y="194310"/>
                  </a:lnTo>
                  <a:lnTo>
                    <a:pt x="13227" y="194310"/>
                  </a:lnTo>
                  <a:lnTo>
                    <a:pt x="14465" y="200660"/>
                  </a:lnTo>
                  <a:lnTo>
                    <a:pt x="16243" y="208280"/>
                  </a:lnTo>
                  <a:lnTo>
                    <a:pt x="16520" y="208280"/>
                  </a:lnTo>
                  <a:lnTo>
                    <a:pt x="18161" y="214630"/>
                  </a:lnTo>
                  <a:lnTo>
                    <a:pt x="31343" y="245110"/>
                  </a:lnTo>
                  <a:lnTo>
                    <a:pt x="34594" y="251460"/>
                  </a:lnTo>
                  <a:lnTo>
                    <a:pt x="38023" y="256539"/>
                  </a:lnTo>
                  <a:lnTo>
                    <a:pt x="41643" y="261619"/>
                  </a:lnTo>
                  <a:lnTo>
                    <a:pt x="45515" y="266632"/>
                  </a:lnTo>
                  <a:lnTo>
                    <a:pt x="45355" y="266632"/>
                  </a:lnTo>
                  <a:lnTo>
                    <a:pt x="48722" y="269729"/>
                  </a:lnTo>
                  <a:lnTo>
                    <a:pt x="53565" y="275508"/>
                  </a:lnTo>
                  <a:lnTo>
                    <a:pt x="53574" y="275671"/>
                  </a:lnTo>
                  <a:lnTo>
                    <a:pt x="57912" y="279400"/>
                  </a:lnTo>
                  <a:lnTo>
                    <a:pt x="57734" y="279400"/>
                  </a:lnTo>
                  <a:lnTo>
                    <a:pt x="62318" y="283210"/>
                  </a:lnTo>
                  <a:lnTo>
                    <a:pt x="62115" y="283210"/>
                  </a:lnTo>
                  <a:lnTo>
                    <a:pt x="66721" y="286914"/>
                  </a:lnTo>
                  <a:lnTo>
                    <a:pt x="66447" y="286914"/>
                  </a:lnTo>
                  <a:lnTo>
                    <a:pt x="70730" y="289127"/>
                  </a:lnTo>
                  <a:lnTo>
                    <a:pt x="76136" y="293253"/>
                  </a:lnTo>
                  <a:lnTo>
                    <a:pt x="76254" y="293465"/>
                  </a:lnTo>
                  <a:lnTo>
                    <a:pt x="81294" y="295967"/>
                  </a:lnTo>
                  <a:lnTo>
                    <a:pt x="85580" y="297021"/>
                  </a:lnTo>
                  <a:lnTo>
                    <a:pt x="91030" y="299607"/>
                  </a:lnTo>
                  <a:lnTo>
                    <a:pt x="91260" y="299781"/>
                  </a:lnTo>
                  <a:lnTo>
                    <a:pt x="96456" y="300989"/>
                  </a:lnTo>
                  <a:lnTo>
                    <a:pt x="96164" y="300989"/>
                  </a:lnTo>
                  <a:lnTo>
                    <a:pt x="101726" y="302260"/>
                  </a:lnTo>
                  <a:lnTo>
                    <a:pt x="101422" y="302260"/>
                  </a:lnTo>
                  <a:lnTo>
                    <a:pt x="107073" y="303530"/>
                  </a:lnTo>
                  <a:lnTo>
                    <a:pt x="112179" y="303530"/>
                  </a:lnTo>
                  <a:lnTo>
                    <a:pt x="117836" y="304765"/>
                  </a:lnTo>
                  <a:lnTo>
                    <a:pt x="156266" y="304765"/>
                  </a:lnTo>
                  <a:lnTo>
                    <a:pt x="147789" y="308610"/>
                  </a:lnTo>
                  <a:lnTo>
                    <a:pt x="142036" y="309880"/>
                  </a:lnTo>
                  <a:lnTo>
                    <a:pt x="141732" y="309880"/>
                  </a:lnTo>
                  <a:lnTo>
                    <a:pt x="136169" y="312419"/>
                  </a:lnTo>
                  <a:close/>
                </a:path>
                <a:path w="236220" h="313689">
                  <a:moveTo>
                    <a:pt x="167899" y="14032"/>
                  </a:moveTo>
                  <a:lnTo>
                    <a:pt x="144813" y="14032"/>
                  </a:lnTo>
                  <a:lnTo>
                    <a:pt x="138910" y="11293"/>
                  </a:lnTo>
                  <a:lnTo>
                    <a:pt x="133934" y="10160"/>
                  </a:lnTo>
                  <a:lnTo>
                    <a:pt x="128905" y="10160"/>
                  </a:lnTo>
                  <a:lnTo>
                    <a:pt x="123164" y="8889"/>
                  </a:lnTo>
                  <a:lnTo>
                    <a:pt x="158686" y="8889"/>
                  </a:lnTo>
                  <a:lnTo>
                    <a:pt x="164022" y="11293"/>
                  </a:lnTo>
                  <a:lnTo>
                    <a:pt x="167899" y="14032"/>
                  </a:lnTo>
                  <a:close/>
                </a:path>
                <a:path w="236220" h="313689">
                  <a:moveTo>
                    <a:pt x="91010" y="14032"/>
                  </a:moveTo>
                  <a:lnTo>
                    <a:pt x="90868" y="14032"/>
                  </a:lnTo>
                  <a:lnTo>
                    <a:pt x="91242" y="13858"/>
                  </a:lnTo>
                  <a:lnTo>
                    <a:pt x="91010" y="14032"/>
                  </a:lnTo>
                  <a:close/>
                </a:path>
                <a:path w="236220" h="313689">
                  <a:moveTo>
                    <a:pt x="179272" y="22767"/>
                  </a:moveTo>
                  <a:lnTo>
                    <a:pt x="164194" y="22767"/>
                  </a:lnTo>
                  <a:lnTo>
                    <a:pt x="159372" y="20319"/>
                  </a:lnTo>
                  <a:lnTo>
                    <a:pt x="159613" y="20319"/>
                  </a:lnTo>
                  <a:lnTo>
                    <a:pt x="154482" y="17780"/>
                  </a:lnTo>
                  <a:lnTo>
                    <a:pt x="154736" y="17780"/>
                  </a:lnTo>
                  <a:lnTo>
                    <a:pt x="149127" y="15091"/>
                  </a:lnTo>
                  <a:lnTo>
                    <a:pt x="144659" y="14032"/>
                  </a:lnTo>
                  <a:lnTo>
                    <a:pt x="144438" y="13858"/>
                  </a:lnTo>
                  <a:lnTo>
                    <a:pt x="144813" y="14032"/>
                  </a:lnTo>
                  <a:lnTo>
                    <a:pt x="167899" y="14032"/>
                  </a:lnTo>
                  <a:lnTo>
                    <a:pt x="169353" y="15091"/>
                  </a:lnTo>
                  <a:lnTo>
                    <a:pt x="174650" y="19050"/>
                  </a:lnTo>
                  <a:lnTo>
                    <a:pt x="179272" y="22767"/>
                  </a:lnTo>
                  <a:close/>
                </a:path>
                <a:path w="236220" h="313689">
                  <a:moveTo>
                    <a:pt x="71631" y="22767"/>
                  </a:moveTo>
                  <a:lnTo>
                    <a:pt x="71479" y="22767"/>
                  </a:lnTo>
                  <a:lnTo>
                    <a:pt x="71950" y="22528"/>
                  </a:lnTo>
                  <a:lnTo>
                    <a:pt x="71631" y="22767"/>
                  </a:lnTo>
                  <a:close/>
                </a:path>
                <a:path w="236220" h="313689">
                  <a:moveTo>
                    <a:pt x="173545" y="30480"/>
                  </a:moveTo>
                  <a:lnTo>
                    <a:pt x="168808" y="26669"/>
                  </a:lnTo>
                  <a:lnTo>
                    <a:pt x="169024" y="26669"/>
                  </a:lnTo>
                  <a:lnTo>
                    <a:pt x="163723" y="22528"/>
                  </a:lnTo>
                  <a:lnTo>
                    <a:pt x="164194" y="22767"/>
                  </a:lnTo>
                  <a:lnTo>
                    <a:pt x="179267" y="22767"/>
                  </a:lnTo>
                  <a:lnTo>
                    <a:pt x="184353" y="26669"/>
                  </a:lnTo>
                  <a:lnTo>
                    <a:pt x="187308" y="29210"/>
                  </a:lnTo>
                  <a:lnTo>
                    <a:pt x="173355" y="29210"/>
                  </a:lnTo>
                  <a:lnTo>
                    <a:pt x="173545" y="30480"/>
                  </a:lnTo>
                  <a:close/>
                </a:path>
                <a:path w="236220" h="313689">
                  <a:moveTo>
                    <a:pt x="62115" y="30480"/>
                  </a:moveTo>
                  <a:lnTo>
                    <a:pt x="62318" y="29210"/>
                  </a:lnTo>
                  <a:lnTo>
                    <a:pt x="63694" y="29210"/>
                  </a:lnTo>
                  <a:lnTo>
                    <a:pt x="62115" y="30480"/>
                  </a:lnTo>
                  <a:close/>
                </a:path>
                <a:path w="236220" h="313689">
                  <a:moveTo>
                    <a:pt x="177939" y="34289"/>
                  </a:moveTo>
                  <a:lnTo>
                    <a:pt x="173355" y="29210"/>
                  </a:lnTo>
                  <a:lnTo>
                    <a:pt x="187308" y="29210"/>
                  </a:lnTo>
                  <a:lnTo>
                    <a:pt x="188785" y="30480"/>
                  </a:lnTo>
                  <a:lnTo>
                    <a:pt x="191077" y="33019"/>
                  </a:lnTo>
                  <a:lnTo>
                    <a:pt x="177761" y="33019"/>
                  </a:lnTo>
                  <a:lnTo>
                    <a:pt x="177939" y="34289"/>
                  </a:lnTo>
                  <a:close/>
                </a:path>
                <a:path w="236220" h="313689">
                  <a:moveTo>
                    <a:pt x="57734" y="34289"/>
                  </a:moveTo>
                  <a:lnTo>
                    <a:pt x="57912" y="33019"/>
                  </a:lnTo>
                  <a:lnTo>
                    <a:pt x="58880" y="33019"/>
                  </a:lnTo>
                  <a:lnTo>
                    <a:pt x="57734" y="34289"/>
                  </a:lnTo>
                  <a:close/>
                </a:path>
                <a:path w="236220" h="313689">
                  <a:moveTo>
                    <a:pt x="212877" y="86360"/>
                  </a:moveTo>
                  <a:lnTo>
                    <a:pt x="194030" y="52069"/>
                  </a:lnTo>
                  <a:lnTo>
                    <a:pt x="190106" y="46989"/>
                  </a:lnTo>
                  <a:lnTo>
                    <a:pt x="190246" y="46989"/>
                  </a:lnTo>
                  <a:lnTo>
                    <a:pt x="186204" y="41984"/>
                  </a:lnTo>
                  <a:lnTo>
                    <a:pt x="186211" y="41834"/>
                  </a:lnTo>
                  <a:lnTo>
                    <a:pt x="182906" y="38916"/>
                  </a:lnTo>
                  <a:lnTo>
                    <a:pt x="177761" y="33019"/>
                  </a:lnTo>
                  <a:lnTo>
                    <a:pt x="191077" y="33019"/>
                  </a:lnTo>
                  <a:lnTo>
                    <a:pt x="212559" y="63500"/>
                  </a:lnTo>
                  <a:lnTo>
                    <a:pt x="215811" y="68580"/>
                  </a:lnTo>
                  <a:lnTo>
                    <a:pt x="218833" y="74930"/>
                  </a:lnTo>
                  <a:lnTo>
                    <a:pt x="221640" y="82550"/>
                  </a:lnTo>
                  <a:lnTo>
                    <a:pt x="222666" y="85089"/>
                  </a:lnTo>
                  <a:lnTo>
                    <a:pt x="212801" y="85089"/>
                  </a:lnTo>
                  <a:lnTo>
                    <a:pt x="212877" y="86360"/>
                  </a:lnTo>
                  <a:close/>
                </a:path>
                <a:path w="236220" h="313689">
                  <a:moveTo>
                    <a:pt x="52897" y="38767"/>
                  </a:moveTo>
                  <a:lnTo>
                    <a:pt x="53551" y="38018"/>
                  </a:lnTo>
                  <a:lnTo>
                    <a:pt x="53552" y="38182"/>
                  </a:lnTo>
                  <a:lnTo>
                    <a:pt x="52897" y="38767"/>
                  </a:lnTo>
                  <a:close/>
                </a:path>
                <a:path w="236220" h="313689">
                  <a:moveTo>
                    <a:pt x="182776" y="38767"/>
                  </a:moveTo>
                  <a:lnTo>
                    <a:pt x="182120" y="38182"/>
                  </a:lnTo>
                  <a:lnTo>
                    <a:pt x="182122" y="38018"/>
                  </a:lnTo>
                  <a:lnTo>
                    <a:pt x="182776" y="38767"/>
                  </a:lnTo>
                  <a:close/>
                </a:path>
                <a:path w="236220" h="313689">
                  <a:moveTo>
                    <a:pt x="49469" y="41984"/>
                  </a:moveTo>
                  <a:lnTo>
                    <a:pt x="49462" y="41834"/>
                  </a:lnTo>
                  <a:lnTo>
                    <a:pt x="50022" y="41334"/>
                  </a:lnTo>
                  <a:lnTo>
                    <a:pt x="49591" y="41834"/>
                  </a:lnTo>
                  <a:lnTo>
                    <a:pt x="49469" y="41984"/>
                  </a:lnTo>
                  <a:close/>
                </a:path>
                <a:path w="236220" h="313689">
                  <a:moveTo>
                    <a:pt x="186204" y="41984"/>
                  </a:moveTo>
                  <a:lnTo>
                    <a:pt x="185679" y="41334"/>
                  </a:lnTo>
                  <a:lnTo>
                    <a:pt x="186211" y="41834"/>
                  </a:lnTo>
                  <a:lnTo>
                    <a:pt x="186204" y="41984"/>
                  </a:lnTo>
                  <a:close/>
                </a:path>
                <a:path w="236220" h="313689">
                  <a:moveTo>
                    <a:pt x="22796" y="86360"/>
                  </a:moveTo>
                  <a:lnTo>
                    <a:pt x="22860" y="85089"/>
                  </a:lnTo>
                  <a:lnTo>
                    <a:pt x="23340" y="85089"/>
                  </a:lnTo>
                  <a:lnTo>
                    <a:pt x="22796" y="86360"/>
                  </a:lnTo>
                  <a:close/>
                </a:path>
                <a:path w="236220" h="313689">
                  <a:moveTo>
                    <a:pt x="215303" y="92710"/>
                  </a:moveTo>
                  <a:lnTo>
                    <a:pt x="212801" y="85089"/>
                  </a:lnTo>
                  <a:lnTo>
                    <a:pt x="222666" y="85089"/>
                  </a:lnTo>
                  <a:lnTo>
                    <a:pt x="224205" y="88900"/>
                  </a:lnTo>
                  <a:lnTo>
                    <a:pt x="225135" y="91439"/>
                  </a:lnTo>
                  <a:lnTo>
                    <a:pt x="215239" y="91439"/>
                  </a:lnTo>
                  <a:lnTo>
                    <a:pt x="215303" y="92710"/>
                  </a:lnTo>
                  <a:close/>
                </a:path>
                <a:path w="236220" h="313689">
                  <a:moveTo>
                    <a:pt x="20370" y="92710"/>
                  </a:moveTo>
                  <a:lnTo>
                    <a:pt x="20434" y="91439"/>
                  </a:lnTo>
                  <a:lnTo>
                    <a:pt x="20785" y="91439"/>
                  </a:lnTo>
                  <a:lnTo>
                    <a:pt x="20370" y="92710"/>
                  </a:lnTo>
                  <a:close/>
                </a:path>
                <a:path w="236220" h="313689">
                  <a:moveTo>
                    <a:pt x="232255" y="194310"/>
                  </a:moveTo>
                  <a:lnTo>
                    <a:pt x="222656" y="194310"/>
                  </a:lnTo>
                  <a:lnTo>
                    <a:pt x="223888" y="186689"/>
                  </a:lnTo>
                  <a:lnTo>
                    <a:pt x="224866" y="179069"/>
                  </a:lnTo>
                  <a:lnTo>
                    <a:pt x="225448" y="172719"/>
                  </a:lnTo>
                  <a:lnTo>
                    <a:pt x="225564" y="171450"/>
                  </a:lnTo>
                  <a:lnTo>
                    <a:pt x="225924" y="165100"/>
                  </a:lnTo>
                  <a:lnTo>
                    <a:pt x="225996" y="163830"/>
                  </a:lnTo>
                  <a:lnTo>
                    <a:pt x="226148" y="156210"/>
                  </a:lnTo>
                  <a:lnTo>
                    <a:pt x="226009" y="148589"/>
                  </a:lnTo>
                  <a:lnTo>
                    <a:pt x="219468" y="105410"/>
                  </a:lnTo>
                  <a:lnTo>
                    <a:pt x="217500" y="99060"/>
                  </a:lnTo>
                  <a:lnTo>
                    <a:pt x="215239" y="91439"/>
                  </a:lnTo>
                  <a:lnTo>
                    <a:pt x="225135" y="91439"/>
                  </a:lnTo>
                  <a:lnTo>
                    <a:pt x="226529" y="95250"/>
                  </a:lnTo>
                  <a:lnTo>
                    <a:pt x="228612" y="102869"/>
                  </a:lnTo>
                  <a:lnTo>
                    <a:pt x="230441" y="110489"/>
                  </a:lnTo>
                  <a:lnTo>
                    <a:pt x="232003" y="116839"/>
                  </a:lnTo>
                  <a:lnTo>
                    <a:pt x="235673" y="156210"/>
                  </a:lnTo>
                  <a:lnTo>
                    <a:pt x="235543" y="163830"/>
                  </a:lnTo>
                  <a:lnTo>
                    <a:pt x="235521" y="165100"/>
                  </a:lnTo>
                  <a:lnTo>
                    <a:pt x="233324" y="187960"/>
                  </a:lnTo>
                  <a:lnTo>
                    <a:pt x="232255" y="194310"/>
                  </a:lnTo>
                  <a:close/>
                </a:path>
                <a:path w="236220" h="313689">
                  <a:moveTo>
                    <a:pt x="13227" y="194310"/>
                  </a:moveTo>
                  <a:lnTo>
                    <a:pt x="13017" y="194310"/>
                  </a:lnTo>
                  <a:lnTo>
                    <a:pt x="12979" y="193039"/>
                  </a:lnTo>
                  <a:lnTo>
                    <a:pt x="13227" y="194310"/>
                  </a:lnTo>
                  <a:close/>
                </a:path>
                <a:path w="236220" h="313689">
                  <a:moveTo>
                    <a:pt x="229026" y="208280"/>
                  </a:moveTo>
                  <a:lnTo>
                    <a:pt x="219430" y="208280"/>
                  </a:lnTo>
                  <a:lnTo>
                    <a:pt x="221157" y="200660"/>
                  </a:lnTo>
                  <a:lnTo>
                    <a:pt x="222681" y="193039"/>
                  </a:lnTo>
                  <a:lnTo>
                    <a:pt x="222656" y="194310"/>
                  </a:lnTo>
                  <a:lnTo>
                    <a:pt x="232255" y="194310"/>
                  </a:lnTo>
                  <a:lnTo>
                    <a:pt x="232041" y="195580"/>
                  </a:lnTo>
                  <a:lnTo>
                    <a:pt x="230479" y="203200"/>
                  </a:lnTo>
                  <a:lnTo>
                    <a:pt x="229026" y="208280"/>
                  </a:lnTo>
                  <a:close/>
                </a:path>
                <a:path w="236220" h="313689">
                  <a:moveTo>
                    <a:pt x="16520" y="208280"/>
                  </a:moveTo>
                  <a:lnTo>
                    <a:pt x="16243" y="208280"/>
                  </a:lnTo>
                  <a:lnTo>
                    <a:pt x="16192" y="207010"/>
                  </a:lnTo>
                  <a:lnTo>
                    <a:pt x="16520" y="208280"/>
                  </a:lnTo>
                  <a:close/>
                </a:path>
                <a:path w="236220" h="313689">
                  <a:moveTo>
                    <a:pt x="189789" y="267124"/>
                  </a:moveTo>
                  <a:lnTo>
                    <a:pt x="193903" y="261619"/>
                  </a:lnTo>
                  <a:lnTo>
                    <a:pt x="197523" y="256539"/>
                  </a:lnTo>
                  <a:lnTo>
                    <a:pt x="200977" y="251460"/>
                  </a:lnTo>
                  <a:lnTo>
                    <a:pt x="204228" y="245110"/>
                  </a:lnTo>
                  <a:lnTo>
                    <a:pt x="207289" y="240030"/>
                  </a:lnTo>
                  <a:lnTo>
                    <a:pt x="219468" y="207010"/>
                  </a:lnTo>
                  <a:lnTo>
                    <a:pt x="219430" y="208280"/>
                  </a:lnTo>
                  <a:lnTo>
                    <a:pt x="229026" y="208280"/>
                  </a:lnTo>
                  <a:lnTo>
                    <a:pt x="228663" y="209550"/>
                  </a:lnTo>
                  <a:lnTo>
                    <a:pt x="226593" y="217169"/>
                  </a:lnTo>
                  <a:lnTo>
                    <a:pt x="224269" y="223519"/>
                  </a:lnTo>
                  <a:lnTo>
                    <a:pt x="221716" y="231139"/>
                  </a:lnTo>
                  <a:lnTo>
                    <a:pt x="218922" y="237489"/>
                  </a:lnTo>
                  <a:lnTo>
                    <a:pt x="215900" y="243839"/>
                  </a:lnTo>
                  <a:lnTo>
                    <a:pt x="212648" y="250189"/>
                  </a:lnTo>
                  <a:lnTo>
                    <a:pt x="209194" y="255269"/>
                  </a:lnTo>
                  <a:lnTo>
                    <a:pt x="205536" y="261619"/>
                  </a:lnTo>
                  <a:lnTo>
                    <a:pt x="201727" y="266632"/>
                  </a:lnTo>
                  <a:lnTo>
                    <a:pt x="190318" y="266632"/>
                  </a:lnTo>
                  <a:lnTo>
                    <a:pt x="189789" y="267124"/>
                  </a:lnTo>
                  <a:close/>
                </a:path>
                <a:path w="236220" h="313689">
                  <a:moveTo>
                    <a:pt x="45895" y="267124"/>
                  </a:moveTo>
                  <a:lnTo>
                    <a:pt x="45355" y="266632"/>
                  </a:lnTo>
                  <a:lnTo>
                    <a:pt x="45515" y="266632"/>
                  </a:lnTo>
                  <a:lnTo>
                    <a:pt x="45895" y="267124"/>
                  </a:lnTo>
                  <a:close/>
                </a:path>
                <a:path w="236220" h="313689">
                  <a:moveTo>
                    <a:pt x="156266" y="304765"/>
                  </a:moveTo>
                  <a:lnTo>
                    <a:pt x="117836" y="304765"/>
                  </a:lnTo>
                  <a:lnTo>
                    <a:pt x="123494" y="303530"/>
                  </a:lnTo>
                  <a:lnTo>
                    <a:pt x="128587" y="303530"/>
                  </a:lnTo>
                  <a:lnTo>
                    <a:pt x="134251" y="302260"/>
                  </a:lnTo>
                  <a:lnTo>
                    <a:pt x="133934" y="302260"/>
                  </a:lnTo>
                  <a:lnTo>
                    <a:pt x="139509" y="300989"/>
                  </a:lnTo>
                  <a:lnTo>
                    <a:pt x="139204" y="300989"/>
                  </a:lnTo>
                  <a:lnTo>
                    <a:pt x="144404" y="299781"/>
                  </a:lnTo>
                  <a:lnTo>
                    <a:pt x="144624" y="299607"/>
                  </a:lnTo>
                  <a:lnTo>
                    <a:pt x="149540" y="297283"/>
                  </a:lnTo>
                  <a:lnTo>
                    <a:pt x="150137" y="297021"/>
                  </a:lnTo>
                  <a:lnTo>
                    <a:pt x="154496" y="295967"/>
                  </a:lnTo>
                  <a:lnTo>
                    <a:pt x="154688" y="295809"/>
                  </a:lnTo>
                  <a:lnTo>
                    <a:pt x="159419" y="293465"/>
                  </a:lnTo>
                  <a:lnTo>
                    <a:pt x="159523" y="293253"/>
                  </a:lnTo>
                  <a:lnTo>
                    <a:pt x="164499" y="289466"/>
                  </a:lnTo>
                  <a:lnTo>
                    <a:pt x="164978" y="289127"/>
                  </a:lnTo>
                  <a:lnTo>
                    <a:pt x="169226" y="286914"/>
                  </a:lnTo>
                  <a:lnTo>
                    <a:pt x="168939" y="286914"/>
                  </a:lnTo>
                  <a:lnTo>
                    <a:pt x="173545" y="283210"/>
                  </a:lnTo>
                  <a:lnTo>
                    <a:pt x="173355" y="283210"/>
                  </a:lnTo>
                  <a:lnTo>
                    <a:pt x="177939" y="279400"/>
                  </a:lnTo>
                  <a:lnTo>
                    <a:pt x="177761" y="279400"/>
                  </a:lnTo>
                  <a:lnTo>
                    <a:pt x="182099" y="275671"/>
                  </a:lnTo>
                  <a:lnTo>
                    <a:pt x="182095" y="275508"/>
                  </a:lnTo>
                  <a:lnTo>
                    <a:pt x="186837" y="269866"/>
                  </a:lnTo>
                  <a:lnTo>
                    <a:pt x="190318" y="266632"/>
                  </a:lnTo>
                  <a:lnTo>
                    <a:pt x="201720" y="266632"/>
                  </a:lnTo>
                  <a:lnTo>
                    <a:pt x="197472" y="273050"/>
                  </a:lnTo>
                  <a:lnTo>
                    <a:pt x="193217" y="276860"/>
                  </a:lnTo>
                  <a:lnTo>
                    <a:pt x="188785" y="281939"/>
                  </a:lnTo>
                  <a:lnTo>
                    <a:pt x="184258" y="286914"/>
                  </a:lnTo>
                  <a:lnTo>
                    <a:pt x="169226" y="286914"/>
                  </a:lnTo>
                  <a:lnTo>
                    <a:pt x="168443" y="287322"/>
                  </a:lnTo>
                  <a:lnTo>
                    <a:pt x="183783" y="287322"/>
                  </a:lnTo>
                  <a:lnTo>
                    <a:pt x="179387" y="290830"/>
                  </a:lnTo>
                  <a:lnTo>
                    <a:pt x="174434" y="294639"/>
                  </a:lnTo>
                  <a:lnTo>
                    <a:pt x="169329" y="298450"/>
                  </a:lnTo>
                  <a:lnTo>
                    <a:pt x="164084" y="300989"/>
                  </a:lnTo>
                  <a:lnTo>
                    <a:pt x="158953" y="303530"/>
                  </a:lnTo>
                  <a:lnTo>
                    <a:pt x="156266" y="304765"/>
                  </a:lnTo>
                  <a:close/>
                </a:path>
                <a:path w="236220" h="313689">
                  <a:moveTo>
                    <a:pt x="49440" y="270585"/>
                  </a:moveTo>
                  <a:lnTo>
                    <a:pt x="48836" y="269866"/>
                  </a:lnTo>
                  <a:lnTo>
                    <a:pt x="49448" y="270434"/>
                  </a:lnTo>
                  <a:lnTo>
                    <a:pt x="49440" y="270585"/>
                  </a:lnTo>
                  <a:close/>
                </a:path>
                <a:path w="236220" h="313689">
                  <a:moveTo>
                    <a:pt x="54029" y="276062"/>
                  </a:moveTo>
                  <a:lnTo>
                    <a:pt x="53574" y="275671"/>
                  </a:lnTo>
                  <a:lnTo>
                    <a:pt x="53576" y="275508"/>
                  </a:lnTo>
                  <a:lnTo>
                    <a:pt x="54029" y="276062"/>
                  </a:lnTo>
                  <a:close/>
                </a:path>
                <a:path w="236220" h="313689">
                  <a:moveTo>
                    <a:pt x="181644" y="276062"/>
                  </a:moveTo>
                  <a:lnTo>
                    <a:pt x="182097" y="275508"/>
                  </a:lnTo>
                  <a:lnTo>
                    <a:pt x="182099" y="275671"/>
                  </a:lnTo>
                  <a:lnTo>
                    <a:pt x="181644" y="276062"/>
                  </a:lnTo>
                  <a:close/>
                </a:path>
                <a:path w="236220" h="313689">
                  <a:moveTo>
                    <a:pt x="67228" y="287322"/>
                  </a:moveTo>
                  <a:lnTo>
                    <a:pt x="66447" y="286914"/>
                  </a:lnTo>
                  <a:lnTo>
                    <a:pt x="66721" y="286914"/>
                  </a:lnTo>
                  <a:lnTo>
                    <a:pt x="67228" y="287322"/>
                  </a:lnTo>
                  <a:close/>
                </a:path>
                <a:path w="236220" h="313689">
                  <a:moveTo>
                    <a:pt x="71434" y="289664"/>
                  </a:moveTo>
                  <a:lnTo>
                    <a:pt x="70730" y="289127"/>
                  </a:lnTo>
                  <a:lnTo>
                    <a:pt x="71334" y="289466"/>
                  </a:lnTo>
                  <a:lnTo>
                    <a:pt x="71434" y="289664"/>
                  </a:lnTo>
                  <a:close/>
                </a:path>
                <a:path w="236220" h="313689">
                  <a:moveTo>
                    <a:pt x="164225" y="289664"/>
                  </a:moveTo>
                  <a:lnTo>
                    <a:pt x="164327" y="289466"/>
                  </a:lnTo>
                  <a:lnTo>
                    <a:pt x="164977" y="289127"/>
                  </a:lnTo>
                  <a:lnTo>
                    <a:pt x="164225" y="289664"/>
                  </a:lnTo>
                  <a:close/>
                </a:path>
                <a:path w="236220" h="313689">
                  <a:moveTo>
                    <a:pt x="76711" y="293692"/>
                  </a:moveTo>
                  <a:lnTo>
                    <a:pt x="76254" y="293465"/>
                  </a:lnTo>
                  <a:lnTo>
                    <a:pt x="76148" y="293253"/>
                  </a:lnTo>
                  <a:lnTo>
                    <a:pt x="76711" y="293692"/>
                  </a:lnTo>
                  <a:close/>
                </a:path>
                <a:path w="236220" h="313689">
                  <a:moveTo>
                    <a:pt x="158962" y="293692"/>
                  </a:moveTo>
                  <a:lnTo>
                    <a:pt x="159525" y="293253"/>
                  </a:lnTo>
                  <a:lnTo>
                    <a:pt x="159419" y="293465"/>
                  </a:lnTo>
                  <a:lnTo>
                    <a:pt x="158962" y="293692"/>
                  </a:lnTo>
                  <a:close/>
                </a:path>
                <a:path w="236220" h="313689">
                  <a:moveTo>
                    <a:pt x="81308" y="295967"/>
                  </a:moveTo>
                  <a:lnTo>
                    <a:pt x="81176" y="295967"/>
                  </a:lnTo>
                  <a:lnTo>
                    <a:pt x="80987" y="295809"/>
                  </a:lnTo>
                  <a:lnTo>
                    <a:pt x="81308" y="295967"/>
                  </a:lnTo>
                  <a:close/>
                </a:path>
                <a:path w="236220" h="313689">
                  <a:moveTo>
                    <a:pt x="154496" y="295967"/>
                  </a:moveTo>
                  <a:lnTo>
                    <a:pt x="154366" y="295967"/>
                  </a:lnTo>
                  <a:lnTo>
                    <a:pt x="154688" y="295809"/>
                  </a:lnTo>
                  <a:lnTo>
                    <a:pt x="154496" y="295967"/>
                  </a:lnTo>
                  <a:close/>
                </a:path>
                <a:path w="236220" h="313689">
                  <a:moveTo>
                    <a:pt x="86133" y="297283"/>
                  </a:moveTo>
                  <a:lnTo>
                    <a:pt x="85580" y="297021"/>
                  </a:lnTo>
                  <a:lnTo>
                    <a:pt x="85809" y="297021"/>
                  </a:lnTo>
                  <a:lnTo>
                    <a:pt x="86133" y="297283"/>
                  </a:lnTo>
                  <a:close/>
                </a:path>
                <a:path w="236220" h="313689">
                  <a:moveTo>
                    <a:pt x="149532" y="297283"/>
                  </a:moveTo>
                  <a:lnTo>
                    <a:pt x="149860" y="297021"/>
                  </a:lnTo>
                  <a:lnTo>
                    <a:pt x="150086" y="297021"/>
                  </a:lnTo>
                  <a:lnTo>
                    <a:pt x="149532" y="297283"/>
                  </a:lnTo>
                  <a:close/>
                </a:path>
                <a:path w="236220" h="313689">
                  <a:moveTo>
                    <a:pt x="91398" y="299781"/>
                  </a:moveTo>
                  <a:lnTo>
                    <a:pt x="91260" y="299781"/>
                  </a:lnTo>
                  <a:lnTo>
                    <a:pt x="91040" y="299607"/>
                  </a:lnTo>
                  <a:lnTo>
                    <a:pt x="91398" y="299781"/>
                  </a:lnTo>
                  <a:close/>
                </a:path>
                <a:path w="236220" h="313689">
                  <a:moveTo>
                    <a:pt x="144404" y="299781"/>
                  </a:moveTo>
                  <a:lnTo>
                    <a:pt x="144255" y="299781"/>
                  </a:lnTo>
                  <a:lnTo>
                    <a:pt x="144625" y="299607"/>
                  </a:lnTo>
                  <a:lnTo>
                    <a:pt x="144404" y="299781"/>
                  </a:lnTo>
                  <a:close/>
                </a:path>
                <a:path w="236220" h="313689">
                  <a:moveTo>
                    <a:pt x="124142" y="313689"/>
                  </a:moveTo>
                  <a:lnTo>
                    <a:pt x="111531" y="313689"/>
                  </a:lnTo>
                  <a:lnTo>
                    <a:pt x="105791" y="312419"/>
                  </a:lnTo>
                  <a:lnTo>
                    <a:pt x="130200" y="312419"/>
                  </a:lnTo>
                  <a:lnTo>
                    <a:pt x="124142" y="313689"/>
                  </a:lnTo>
                  <a:close/>
                </a:path>
              </a:pathLst>
            </a:custGeom>
            <a:solidFill>
              <a:srgbClr val="C42E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504188" cy="10576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61" y="761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0" y="0"/>
                  </a:moveTo>
                  <a:lnTo>
                    <a:pt x="12190476" y="0"/>
                  </a:lnTo>
                  <a:lnTo>
                    <a:pt x="12190476" y="6856476"/>
                  </a:lnTo>
                  <a:lnTo>
                    <a:pt x="0" y="68564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83436" cy="129235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6480" y="110325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2439" y="3581400"/>
            <a:ext cx="438784" cy="222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90C225"/>
                </a:solidFill>
                <a:latin typeface="Trebuchet MS"/>
                <a:cs typeface="Trebuchet MS"/>
              </a:rPr>
              <a:t>Step9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75743" y="3581400"/>
            <a:ext cx="525145" cy="222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90C225"/>
                </a:solidFill>
                <a:latin typeface="Trebuchet MS"/>
                <a:cs typeface="Trebuchet MS"/>
              </a:rPr>
              <a:t>Step10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1085" y="4574743"/>
            <a:ext cx="1729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E374"/>
                </a:solidFill>
                <a:latin typeface="Trebuchet MS"/>
                <a:cs typeface="Trebuchet MS"/>
              </a:rPr>
              <a:t>Back</a:t>
            </a:r>
            <a:r>
              <a:rPr sz="1800" spc="-20" dirty="0">
                <a:solidFill>
                  <a:srgbClr val="C0E374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C0E374"/>
                </a:solidFill>
                <a:latin typeface="Trebuchet MS"/>
                <a:cs typeface="Trebuchet MS"/>
              </a:rPr>
              <a:t>to</a:t>
            </a:r>
            <a:r>
              <a:rPr sz="1800" spc="-20" dirty="0">
                <a:solidFill>
                  <a:srgbClr val="C0E374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C0E374"/>
                </a:solidFill>
                <a:latin typeface="Trebuchet MS"/>
                <a:cs typeface="Trebuchet MS"/>
              </a:rPr>
              <a:t>Location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20890" y="4574743"/>
            <a:ext cx="1791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E374"/>
                </a:solidFill>
                <a:latin typeface="Trebuchet MS"/>
                <a:cs typeface="Trebuchet MS"/>
              </a:rPr>
              <a:t>Return</a:t>
            </a:r>
            <a:r>
              <a:rPr sz="1800" spc="-130" dirty="0">
                <a:solidFill>
                  <a:srgbClr val="C0E374"/>
                </a:solidFill>
                <a:latin typeface="Trebuchet MS"/>
                <a:cs typeface="Trebuchet MS"/>
              </a:rPr>
              <a:t> </a:t>
            </a:r>
            <a:r>
              <a:rPr sz="1800" spc="-110" dirty="0">
                <a:solidFill>
                  <a:srgbClr val="C0E374"/>
                </a:solidFill>
                <a:latin typeface="Trebuchet MS"/>
                <a:cs typeface="Trebuchet MS"/>
              </a:rPr>
              <a:t>To</a:t>
            </a:r>
            <a:r>
              <a:rPr sz="1800" spc="-25" dirty="0">
                <a:solidFill>
                  <a:srgbClr val="C0E374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C0E374"/>
                </a:solidFill>
                <a:latin typeface="Trebuchet MS"/>
                <a:cs typeface="Trebuchet MS"/>
              </a:rPr>
              <a:t>Launch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1" y="761"/>
            <a:ext cx="12190730" cy="6856730"/>
            <a:chOff x="761" y="761"/>
            <a:chExt cx="12190730" cy="685673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4939" y="1630679"/>
              <a:ext cx="3710940" cy="27447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6044" y="1630679"/>
              <a:ext cx="3802379" cy="27447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61" y="761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0" y="0"/>
                  </a:moveTo>
                  <a:lnTo>
                    <a:pt x="12190476" y="0"/>
                  </a:lnTo>
                  <a:lnTo>
                    <a:pt x="12190476" y="6856476"/>
                  </a:lnTo>
                  <a:lnTo>
                    <a:pt x="0" y="68564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1042" y="1273441"/>
            <a:ext cx="228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CONTENT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428646" y="2166759"/>
            <a:ext cx="3675379" cy="379984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20"/>
              </a:spcBef>
              <a:buClr>
                <a:srgbClr val="6D919F"/>
              </a:buClr>
              <a:buSzPct val="79166"/>
              <a:buFont typeface="Wingdings"/>
              <a:buChar char=""/>
              <a:tabLst>
                <a:tab pos="354965" algn="l"/>
              </a:tabLst>
            </a:pP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Introduction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Clr>
                <a:srgbClr val="6D919F"/>
              </a:buClr>
              <a:buSzPct val="79166"/>
              <a:buFont typeface="Wingdings"/>
              <a:buChar char=""/>
              <a:tabLst>
                <a:tab pos="354965" algn="l"/>
              </a:tabLst>
            </a:pP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History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Clr>
                <a:srgbClr val="6D919F"/>
              </a:buClr>
              <a:buSzPct val="79166"/>
              <a:buFont typeface="Wingdings"/>
              <a:buChar char=""/>
              <a:tabLst>
                <a:tab pos="354965" algn="l"/>
              </a:tabLst>
            </a:pPr>
            <a:r>
              <a:rPr sz="2400" b="1" spc="-20" dirty="0">
                <a:solidFill>
                  <a:srgbClr val="404040"/>
                </a:solidFill>
                <a:latin typeface="Times New Roman"/>
                <a:cs typeface="Times New Roman"/>
              </a:rPr>
              <a:t>Types</a:t>
            </a:r>
            <a:r>
              <a:rPr sz="2400" b="1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b="1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Clr>
                <a:srgbClr val="6D919F"/>
              </a:buClr>
              <a:buSzPct val="79166"/>
              <a:buFont typeface="Wingdings"/>
              <a:buChar char=""/>
              <a:tabLst>
                <a:tab pos="354965" algn="l"/>
              </a:tabLst>
            </a:pP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Women</a:t>
            </a:r>
            <a:r>
              <a:rPr sz="2400" b="1" spc="-11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Protection</a:t>
            </a:r>
            <a:r>
              <a:rPr sz="2400" b="1" spc="-1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Drone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Clr>
                <a:srgbClr val="6D919F"/>
              </a:buClr>
              <a:buSzPct val="79166"/>
              <a:buFont typeface="Wingdings"/>
              <a:buChar char=""/>
              <a:tabLst>
                <a:tab pos="354965" algn="l"/>
              </a:tabLst>
            </a:pPr>
            <a:r>
              <a:rPr sz="2400" b="1" spc="-20" dirty="0">
                <a:solidFill>
                  <a:srgbClr val="404040"/>
                </a:solidFill>
                <a:latin typeface="Times New Roman"/>
                <a:cs typeface="Times New Roman"/>
              </a:rPr>
              <a:t>Technical</a:t>
            </a:r>
            <a:r>
              <a:rPr sz="2400" b="1" spc="-10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aspects</a:t>
            </a:r>
            <a:endParaRPr sz="2400">
              <a:latin typeface="Times New Roman"/>
              <a:cs typeface="Times New Roman"/>
            </a:endParaRPr>
          </a:p>
          <a:p>
            <a:pPr marL="431165" indent="-418465">
              <a:lnSpc>
                <a:spcPct val="100000"/>
              </a:lnSpc>
              <a:spcBef>
                <a:spcPts val="420"/>
              </a:spcBef>
              <a:buClr>
                <a:srgbClr val="6D919F"/>
              </a:buClr>
              <a:buSzPct val="79166"/>
              <a:buFont typeface="Wingdings"/>
              <a:buChar char=""/>
              <a:tabLst>
                <a:tab pos="431165" algn="l"/>
              </a:tabLst>
            </a:pP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Experimental</a:t>
            </a:r>
            <a:r>
              <a:rPr sz="2400" b="1" spc="-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Result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Clr>
                <a:srgbClr val="6D919F"/>
              </a:buClr>
              <a:buSzPct val="79166"/>
              <a:buFont typeface="Wingdings"/>
              <a:buChar char=""/>
              <a:tabLst>
                <a:tab pos="354965" algn="l"/>
              </a:tabLst>
            </a:pP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Application</a:t>
            </a:r>
            <a:r>
              <a:rPr sz="2400" b="1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b="1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404040"/>
                </a:solidFill>
                <a:latin typeface="Times New Roman"/>
                <a:cs typeface="Times New Roman"/>
              </a:rPr>
              <a:t>drone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Clr>
                <a:srgbClr val="6D919F"/>
              </a:buClr>
              <a:buSzPct val="79166"/>
              <a:buFont typeface="Wingdings"/>
              <a:buChar char=""/>
              <a:tabLst>
                <a:tab pos="354965" algn="l"/>
              </a:tabLst>
            </a:pP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Advantages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39"/>
              </a:spcBef>
              <a:buClr>
                <a:srgbClr val="6D919F"/>
              </a:buClr>
              <a:buSzPct val="79166"/>
              <a:buFont typeface="Wingdings"/>
              <a:buChar char=""/>
              <a:tabLst>
                <a:tab pos="354965" algn="l"/>
              </a:tabLst>
            </a:pP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Conclusion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92" y="96011"/>
            <a:ext cx="1632204" cy="132130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63518" y="114934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26108" cy="127863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99484" y="196672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9811" rIns="0" bIns="0" rtlCol="0">
            <a:spAutoFit/>
          </a:bodyPr>
          <a:lstStyle/>
          <a:p>
            <a:pPr marL="84455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19706"/>
            <a:ext cx="3833495" cy="347980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00"/>
              </a:spcBef>
              <a:buClr>
                <a:srgbClr val="6D919F"/>
              </a:buClr>
              <a:buSzPct val="80000"/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Military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000"/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for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delivery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000"/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r>
              <a:rPr sz="20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for</a:t>
            </a:r>
            <a:r>
              <a:rPr sz="20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emergency</a:t>
            </a:r>
            <a:r>
              <a:rPr sz="20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rescue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000"/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agriculture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000"/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for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wildlife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000"/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medicine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000"/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for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photography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000"/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for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historical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conservation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0386060" cy="6348095"/>
            <a:chOff x="0" y="0"/>
            <a:chExt cx="10386060" cy="63480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3077" y="1647896"/>
              <a:ext cx="1693859" cy="19210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5057" y="3529507"/>
              <a:ext cx="1718830" cy="28184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1385" y="3529507"/>
              <a:ext cx="1718830" cy="28184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1778" y="1579651"/>
              <a:ext cx="1718830" cy="305617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2071" y="1618589"/>
              <a:ext cx="2057044" cy="24983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1778" y="3529507"/>
              <a:ext cx="1744052" cy="28184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524000" cy="113385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625863" y="78371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0893" y="1125816"/>
            <a:ext cx="5358765" cy="404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992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6D919F"/>
                </a:solidFill>
                <a:latin typeface="Times New Roman"/>
                <a:cs typeface="Times New Roman"/>
              </a:rPr>
              <a:t>ADVANTAGES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3105"/>
              </a:spcBef>
              <a:buClr>
                <a:srgbClr val="6D919F"/>
              </a:buClr>
              <a:buSzPct val="80357"/>
              <a:buFont typeface="Wingdings"/>
              <a:buChar char=""/>
              <a:tabLst>
                <a:tab pos="354965" algn="l"/>
              </a:tabLst>
            </a:pP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Quick</a:t>
            </a:r>
            <a:r>
              <a:rPr sz="2800" spc="-1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Emergency</a:t>
            </a:r>
            <a:r>
              <a:rPr sz="2800" spc="-9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Response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357"/>
              <a:buFont typeface="Wingdings"/>
              <a:buChar char=""/>
              <a:tabLst>
                <a:tab pos="354965" algn="l"/>
              </a:tabLst>
            </a:pP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Remote</a:t>
            </a:r>
            <a:r>
              <a:rPr sz="2800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Monitoring</a:t>
            </a:r>
            <a:r>
              <a:rPr sz="28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&amp;</a:t>
            </a:r>
            <a:r>
              <a:rPr sz="28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control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357"/>
              <a:buFont typeface="Wingdings"/>
              <a:buChar char=""/>
              <a:tabLst>
                <a:tab pos="354965" algn="l"/>
              </a:tabLst>
            </a:pP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Threat</a:t>
            </a:r>
            <a:r>
              <a:rPr sz="28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Detection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357"/>
              <a:buFont typeface="Wingdings"/>
              <a:buChar char=""/>
              <a:tabLst>
                <a:tab pos="354965" algn="l"/>
              </a:tabLst>
            </a:pP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Data</a:t>
            </a:r>
            <a:r>
              <a:rPr sz="28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collection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357"/>
              <a:buFont typeface="Wingdings"/>
              <a:buChar char=""/>
              <a:tabLst>
                <a:tab pos="354965" algn="l"/>
              </a:tabLst>
            </a:pP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GPS</a:t>
            </a:r>
            <a:r>
              <a:rPr sz="28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&amp;</a:t>
            </a:r>
            <a:r>
              <a:rPr sz="2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Times New Roman"/>
                <a:cs typeface="Times New Roman"/>
              </a:rPr>
              <a:t>SOS</a:t>
            </a:r>
            <a:r>
              <a:rPr sz="2800" spc="-1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Alerts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80357"/>
              <a:buFont typeface="Wingdings"/>
              <a:buChar char=""/>
              <a:tabLst>
                <a:tab pos="354965" algn="l"/>
              </a:tabLst>
            </a:pP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Real-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time</a:t>
            </a:r>
            <a:r>
              <a:rPr sz="28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Surveillance</a:t>
            </a:r>
            <a:r>
              <a:rPr sz="28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&amp;</a:t>
            </a:r>
            <a:r>
              <a:rPr sz="2800" spc="-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Tracking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32204" cy="11460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32340" y="191973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00"/>
                </a:solidFill>
              </a:rPr>
              <a:t>Department</a:t>
            </a:r>
            <a:r>
              <a:rPr sz="1800" spc="-4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of</a:t>
            </a:r>
            <a:r>
              <a:rPr sz="1800" spc="-40" dirty="0">
                <a:solidFill>
                  <a:srgbClr val="000000"/>
                </a:solidFill>
              </a:rPr>
              <a:t> </a:t>
            </a:r>
            <a:r>
              <a:rPr sz="1800" spc="-25" dirty="0">
                <a:solidFill>
                  <a:srgbClr val="000000"/>
                </a:solidFill>
              </a:rPr>
              <a:t>ECE</a:t>
            </a:r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0543" y="0"/>
            <a:ext cx="4772025" cy="6858000"/>
            <a:chOff x="7420543" y="0"/>
            <a:chExt cx="4772025" cy="6858000"/>
          </a:xfrm>
        </p:grpSpPr>
        <p:sp>
          <p:nvSpPr>
            <p:cNvPr id="3" name="object 3"/>
            <p:cNvSpPr/>
            <p:nvPr/>
          </p:nvSpPr>
          <p:spPr>
            <a:xfrm>
              <a:off x="9366326" y="0"/>
              <a:ext cx="1228725" cy="6858000"/>
            </a:xfrm>
            <a:custGeom>
              <a:avLst/>
              <a:gdLst/>
              <a:ahLst/>
              <a:cxnLst/>
              <a:rect l="l" t="t" r="r" b="b"/>
              <a:pathLst>
                <a:path w="1228725" h="6858000">
                  <a:moveTo>
                    <a:pt x="1228572" y="6858000"/>
                  </a:moveTo>
                  <a:lnTo>
                    <a:pt x="1219050" y="6858000"/>
                  </a:lnTo>
                  <a:lnTo>
                    <a:pt x="0" y="838"/>
                  </a:lnTo>
                  <a:lnTo>
                    <a:pt x="0" y="0"/>
                  </a:lnTo>
                  <a:lnTo>
                    <a:pt x="9521" y="0"/>
                  </a:lnTo>
                  <a:lnTo>
                    <a:pt x="1228572" y="6857161"/>
                  </a:lnTo>
                  <a:lnTo>
                    <a:pt x="1228572" y="685800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20543" y="3676675"/>
              <a:ext cx="4772025" cy="3181350"/>
            </a:xfrm>
            <a:custGeom>
              <a:avLst/>
              <a:gdLst/>
              <a:ahLst/>
              <a:cxnLst/>
              <a:rect l="l" t="t" r="r" b="b"/>
              <a:pathLst>
                <a:path w="4772025" h="3181350">
                  <a:moveTo>
                    <a:pt x="13310" y="3181324"/>
                  </a:moveTo>
                  <a:lnTo>
                    <a:pt x="0" y="3181324"/>
                  </a:lnTo>
                  <a:lnTo>
                    <a:pt x="155" y="3179991"/>
                  </a:lnTo>
                  <a:lnTo>
                    <a:pt x="878" y="3178505"/>
                  </a:lnTo>
                  <a:lnTo>
                    <a:pt x="2085" y="3177362"/>
                  </a:lnTo>
                  <a:lnTo>
                    <a:pt x="4765639" y="774"/>
                  </a:lnTo>
                  <a:lnTo>
                    <a:pt x="4767412" y="0"/>
                  </a:lnTo>
                  <a:lnTo>
                    <a:pt x="4768801" y="0"/>
                  </a:lnTo>
                  <a:lnTo>
                    <a:pt x="4770389" y="469"/>
                  </a:lnTo>
                  <a:lnTo>
                    <a:pt x="4771456" y="1252"/>
                  </a:lnTo>
                  <a:lnTo>
                    <a:pt x="4771456" y="8188"/>
                  </a:lnTo>
                  <a:lnTo>
                    <a:pt x="4770922" y="8699"/>
                  </a:lnTo>
                  <a:lnTo>
                    <a:pt x="13310" y="3181324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1477" y="0"/>
              <a:ext cx="3007360" cy="6858000"/>
            </a:xfrm>
            <a:custGeom>
              <a:avLst/>
              <a:gdLst/>
              <a:ahLst/>
              <a:cxnLst/>
              <a:rect l="l" t="t" r="r" b="b"/>
              <a:pathLst>
                <a:path w="3007359" h="6858000">
                  <a:moveTo>
                    <a:pt x="3007347" y="6858000"/>
                  </a:moveTo>
                  <a:lnTo>
                    <a:pt x="0" y="6858000"/>
                  </a:lnTo>
                  <a:lnTo>
                    <a:pt x="2043002" y="0"/>
                  </a:lnTo>
                  <a:lnTo>
                    <a:pt x="3007347" y="0"/>
                  </a:lnTo>
                  <a:lnTo>
                    <a:pt x="3007347" y="6858000"/>
                  </a:lnTo>
                  <a:close/>
                </a:path>
              </a:pathLst>
            </a:custGeom>
            <a:solidFill>
              <a:srgbClr val="90C22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940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60" y="6858000"/>
                  </a:moveTo>
                  <a:lnTo>
                    <a:pt x="1207967" y="6858000"/>
                  </a:lnTo>
                  <a:lnTo>
                    <a:pt x="0" y="0"/>
                  </a:lnTo>
                  <a:lnTo>
                    <a:pt x="2587060" y="0"/>
                  </a:lnTo>
                  <a:lnTo>
                    <a:pt x="2587060" y="685800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164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5" y="3810000"/>
                  </a:moveTo>
                  <a:lnTo>
                    <a:pt x="0" y="3810000"/>
                  </a:lnTo>
                  <a:lnTo>
                    <a:pt x="3259835" y="0"/>
                  </a:lnTo>
                  <a:lnTo>
                    <a:pt x="3259835" y="3810000"/>
                  </a:lnTo>
                  <a:close/>
                </a:path>
              </a:pathLst>
            </a:custGeom>
            <a:solidFill>
              <a:srgbClr val="539F20">
                <a:alpha val="72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54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276" y="6858000"/>
                  </a:moveTo>
                  <a:lnTo>
                    <a:pt x="2467698" y="6858000"/>
                  </a:lnTo>
                  <a:lnTo>
                    <a:pt x="0" y="0"/>
                  </a:lnTo>
                  <a:lnTo>
                    <a:pt x="2851276" y="0"/>
                  </a:lnTo>
                  <a:lnTo>
                    <a:pt x="2851276" y="6858000"/>
                  </a:lnTo>
                  <a:close/>
                </a:path>
              </a:pathLst>
            </a:custGeom>
            <a:solidFill>
              <a:srgbClr val="3E7818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733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91" y="6858000"/>
                  </a:moveTo>
                  <a:lnTo>
                    <a:pt x="0" y="6858000"/>
                  </a:lnTo>
                  <a:lnTo>
                    <a:pt x="1018475" y="0"/>
                  </a:lnTo>
                  <a:lnTo>
                    <a:pt x="1290091" y="0"/>
                  </a:lnTo>
                  <a:lnTo>
                    <a:pt x="1290091" y="6858000"/>
                  </a:lnTo>
                  <a:close/>
                </a:path>
              </a:pathLst>
            </a:custGeom>
            <a:solidFill>
              <a:srgbClr val="C0E374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374" y="0"/>
              <a:ext cx="1249045" cy="6858000"/>
            </a:xfrm>
            <a:custGeom>
              <a:avLst/>
              <a:gdLst/>
              <a:ahLst/>
              <a:cxnLst/>
              <a:rect l="l" t="t" r="r" b="b"/>
              <a:pathLst>
                <a:path w="1249045" h="6858000">
                  <a:moveTo>
                    <a:pt x="1248451" y="6858000"/>
                  </a:moveTo>
                  <a:lnTo>
                    <a:pt x="1108001" y="6858000"/>
                  </a:lnTo>
                  <a:lnTo>
                    <a:pt x="0" y="0"/>
                  </a:lnTo>
                  <a:lnTo>
                    <a:pt x="1248451" y="0"/>
                  </a:lnTo>
                  <a:lnTo>
                    <a:pt x="1248451" y="685800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2344" y="3590544"/>
              <a:ext cx="1816735" cy="3267710"/>
            </a:xfrm>
            <a:custGeom>
              <a:avLst/>
              <a:gdLst/>
              <a:ahLst/>
              <a:cxnLst/>
              <a:rect l="l" t="t" r="r" b="b"/>
              <a:pathLst>
                <a:path w="1816734" h="3267709">
                  <a:moveTo>
                    <a:pt x="1816607" y="3267455"/>
                  </a:moveTo>
                  <a:lnTo>
                    <a:pt x="0" y="3267455"/>
                  </a:lnTo>
                  <a:lnTo>
                    <a:pt x="1816607" y="0"/>
                  </a:lnTo>
                  <a:lnTo>
                    <a:pt x="1816607" y="3267455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0"/>
            <a:ext cx="843280" cy="5666740"/>
          </a:xfrm>
          <a:custGeom>
            <a:avLst/>
            <a:gdLst/>
            <a:ahLst/>
            <a:cxnLst/>
            <a:rect l="l" t="t" r="r" b="b"/>
            <a:pathLst>
              <a:path w="843280" h="5666740">
                <a:moveTo>
                  <a:pt x="0" y="5666232"/>
                </a:moveTo>
                <a:lnTo>
                  <a:pt x="0" y="0"/>
                </a:lnTo>
                <a:lnTo>
                  <a:pt x="842772" y="0"/>
                </a:lnTo>
                <a:lnTo>
                  <a:pt x="0" y="5666232"/>
                </a:lnTo>
                <a:close/>
              </a:path>
            </a:pathLst>
          </a:custGeom>
          <a:solidFill>
            <a:srgbClr val="90C225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261116" y="1398879"/>
            <a:ext cx="229679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CONCLUSON</a:t>
            </a:r>
          </a:p>
        </p:txBody>
      </p:sp>
      <p:sp>
        <p:nvSpPr>
          <p:cNvPr id="14" name="object 14"/>
          <p:cNvSpPr/>
          <p:nvPr/>
        </p:nvSpPr>
        <p:spPr>
          <a:xfrm>
            <a:off x="875372" y="2153576"/>
            <a:ext cx="9022080" cy="4008754"/>
          </a:xfrm>
          <a:custGeom>
            <a:avLst/>
            <a:gdLst/>
            <a:ahLst/>
            <a:cxnLst/>
            <a:rect l="l" t="t" r="r" b="b"/>
            <a:pathLst>
              <a:path w="9022080" h="4008754">
                <a:moveTo>
                  <a:pt x="9021712" y="9525"/>
                </a:moveTo>
                <a:lnTo>
                  <a:pt x="9012187" y="0"/>
                </a:lnTo>
                <a:lnTo>
                  <a:pt x="9525" y="0"/>
                </a:lnTo>
                <a:lnTo>
                  <a:pt x="0" y="9525"/>
                </a:lnTo>
                <a:lnTo>
                  <a:pt x="0" y="3998963"/>
                </a:lnTo>
                <a:lnTo>
                  <a:pt x="9525" y="4008488"/>
                </a:lnTo>
                <a:lnTo>
                  <a:pt x="9012187" y="4008488"/>
                </a:lnTo>
                <a:lnTo>
                  <a:pt x="9021712" y="3998963"/>
                </a:lnTo>
                <a:lnTo>
                  <a:pt x="9021712" y="3989438"/>
                </a:lnTo>
                <a:lnTo>
                  <a:pt x="9021712" y="19050"/>
                </a:lnTo>
                <a:lnTo>
                  <a:pt x="9021712" y="9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8419" algn="just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Women</a:t>
            </a:r>
            <a:r>
              <a:rPr spc="-25" dirty="0"/>
              <a:t> </a:t>
            </a:r>
            <a:r>
              <a:rPr dirty="0"/>
              <a:t>Protection</a:t>
            </a:r>
            <a:r>
              <a:rPr spc="-20" dirty="0"/>
              <a:t> </a:t>
            </a:r>
            <a:r>
              <a:rPr dirty="0"/>
              <a:t>Drone</a:t>
            </a:r>
            <a:r>
              <a:rPr spc="-2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smart</a:t>
            </a:r>
            <a:r>
              <a:rPr spc="-20" dirty="0"/>
              <a:t> </a:t>
            </a:r>
            <a:r>
              <a:rPr dirty="0"/>
              <a:t>safety</a:t>
            </a:r>
            <a:r>
              <a:rPr spc="-20" dirty="0"/>
              <a:t> </a:t>
            </a:r>
            <a:r>
              <a:rPr dirty="0"/>
              <a:t>tool</a:t>
            </a:r>
            <a:r>
              <a:rPr spc="-25" dirty="0"/>
              <a:t> </a:t>
            </a:r>
            <a:r>
              <a:rPr dirty="0"/>
              <a:t>that</a:t>
            </a:r>
            <a:r>
              <a:rPr spc="-20" dirty="0"/>
              <a:t> </a:t>
            </a:r>
            <a:r>
              <a:rPr dirty="0"/>
              <a:t>helps</a:t>
            </a:r>
            <a:r>
              <a:rPr spc="-2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tracking,</a:t>
            </a:r>
            <a:r>
              <a:rPr spc="-20" dirty="0"/>
              <a:t> </a:t>
            </a:r>
            <a:r>
              <a:rPr dirty="0"/>
              <a:t>monitoring,</a:t>
            </a:r>
            <a:r>
              <a:rPr spc="-25" dirty="0"/>
              <a:t> and </a:t>
            </a:r>
            <a:r>
              <a:rPr dirty="0"/>
              <a:t>alerting</a:t>
            </a:r>
            <a:r>
              <a:rPr spc="265" dirty="0"/>
              <a:t> </a:t>
            </a:r>
            <a:r>
              <a:rPr dirty="0"/>
              <a:t>during</a:t>
            </a:r>
            <a:r>
              <a:rPr spc="265" dirty="0"/>
              <a:t> </a:t>
            </a:r>
            <a:r>
              <a:rPr dirty="0"/>
              <a:t>emergencies.</a:t>
            </a:r>
            <a:r>
              <a:rPr spc="280" dirty="0"/>
              <a:t> </a:t>
            </a:r>
            <a:r>
              <a:rPr dirty="0"/>
              <a:t>It</a:t>
            </a:r>
            <a:r>
              <a:rPr spc="285" dirty="0"/>
              <a:t> </a:t>
            </a:r>
            <a:r>
              <a:rPr dirty="0"/>
              <a:t>provides</a:t>
            </a:r>
            <a:r>
              <a:rPr spc="280" dirty="0"/>
              <a:t> </a:t>
            </a:r>
            <a:r>
              <a:rPr dirty="0"/>
              <a:t>quick</a:t>
            </a:r>
            <a:r>
              <a:rPr spc="280" dirty="0"/>
              <a:t> </a:t>
            </a:r>
            <a:r>
              <a:rPr dirty="0"/>
              <a:t>response,</a:t>
            </a:r>
            <a:r>
              <a:rPr spc="280" dirty="0"/>
              <a:t> </a:t>
            </a:r>
            <a:r>
              <a:rPr dirty="0"/>
              <a:t>real-time</a:t>
            </a:r>
            <a:r>
              <a:rPr spc="290" dirty="0"/>
              <a:t> </a:t>
            </a:r>
            <a:r>
              <a:rPr dirty="0"/>
              <a:t>surveillance,</a:t>
            </a:r>
            <a:r>
              <a:rPr spc="280" dirty="0"/>
              <a:t> </a:t>
            </a:r>
            <a:r>
              <a:rPr spc="-25" dirty="0"/>
              <a:t>and </a:t>
            </a:r>
            <a:r>
              <a:rPr dirty="0"/>
              <a:t>GPS</a:t>
            </a:r>
            <a:r>
              <a:rPr spc="-35" dirty="0"/>
              <a:t> </a:t>
            </a:r>
            <a:r>
              <a:rPr dirty="0"/>
              <a:t>alerts,</a:t>
            </a:r>
            <a:r>
              <a:rPr spc="-25" dirty="0"/>
              <a:t> </a:t>
            </a:r>
            <a:r>
              <a:rPr dirty="0"/>
              <a:t>making</a:t>
            </a:r>
            <a:r>
              <a:rPr spc="-25" dirty="0"/>
              <a:t> </a:t>
            </a:r>
            <a:r>
              <a:rPr dirty="0"/>
              <a:t>it</a:t>
            </a:r>
            <a:r>
              <a:rPr spc="-30" dirty="0"/>
              <a:t> </a:t>
            </a:r>
            <a:r>
              <a:rPr dirty="0"/>
              <a:t>useful</a:t>
            </a:r>
            <a:r>
              <a:rPr spc="-25" dirty="0"/>
              <a:t> </a:t>
            </a:r>
            <a:r>
              <a:rPr dirty="0"/>
              <a:t>for</a:t>
            </a:r>
            <a:r>
              <a:rPr spc="-25" dirty="0"/>
              <a:t> </a:t>
            </a:r>
            <a:r>
              <a:rPr dirty="0"/>
              <a:t>women's</a:t>
            </a:r>
            <a:r>
              <a:rPr spc="-30" dirty="0"/>
              <a:t> </a:t>
            </a:r>
            <a:r>
              <a:rPr spc="-10" dirty="0"/>
              <a:t>security.</a:t>
            </a:r>
            <a:r>
              <a:rPr spc="-25" dirty="0"/>
              <a:t> </a:t>
            </a:r>
            <a:r>
              <a:rPr spc="-10" dirty="0"/>
              <a:t>However,</a:t>
            </a:r>
            <a:r>
              <a:rPr spc="-25" dirty="0"/>
              <a:t> </a:t>
            </a:r>
            <a:r>
              <a:rPr dirty="0"/>
              <a:t>challenges</a:t>
            </a:r>
            <a:r>
              <a:rPr spc="-30" dirty="0"/>
              <a:t> </a:t>
            </a:r>
            <a:r>
              <a:rPr dirty="0"/>
              <a:t>like</a:t>
            </a:r>
            <a:r>
              <a:rPr spc="-20" dirty="0"/>
              <a:t> </a:t>
            </a:r>
            <a:r>
              <a:rPr dirty="0"/>
              <a:t>high</a:t>
            </a:r>
            <a:r>
              <a:rPr spc="-30" dirty="0"/>
              <a:t> </a:t>
            </a:r>
            <a:r>
              <a:rPr spc="-10" dirty="0"/>
              <a:t>cost, </a:t>
            </a:r>
            <a:r>
              <a:rPr dirty="0"/>
              <a:t>battery</a:t>
            </a:r>
            <a:r>
              <a:rPr spc="210" dirty="0"/>
              <a:t> </a:t>
            </a:r>
            <a:r>
              <a:rPr dirty="0"/>
              <a:t>limitations,</a:t>
            </a:r>
            <a:r>
              <a:rPr spc="215" dirty="0"/>
              <a:t> </a:t>
            </a:r>
            <a:r>
              <a:rPr dirty="0"/>
              <a:t>and</a:t>
            </a:r>
            <a:r>
              <a:rPr spc="210" dirty="0"/>
              <a:t> </a:t>
            </a:r>
            <a:r>
              <a:rPr dirty="0"/>
              <a:t>privacy</a:t>
            </a:r>
            <a:r>
              <a:rPr spc="215" dirty="0"/>
              <a:t> </a:t>
            </a:r>
            <a:r>
              <a:rPr dirty="0"/>
              <a:t>issues</a:t>
            </a:r>
            <a:r>
              <a:rPr spc="210" dirty="0"/>
              <a:t> </a:t>
            </a:r>
            <a:r>
              <a:rPr dirty="0"/>
              <a:t>need</a:t>
            </a:r>
            <a:r>
              <a:rPr spc="215" dirty="0"/>
              <a:t> </a:t>
            </a:r>
            <a:r>
              <a:rPr dirty="0"/>
              <a:t>to</a:t>
            </a:r>
            <a:r>
              <a:rPr spc="210" dirty="0"/>
              <a:t> </a:t>
            </a:r>
            <a:r>
              <a:rPr dirty="0"/>
              <a:t>be</a:t>
            </a:r>
            <a:r>
              <a:rPr spc="220" dirty="0"/>
              <a:t> </a:t>
            </a:r>
            <a:r>
              <a:rPr dirty="0"/>
              <a:t>improved.</a:t>
            </a:r>
            <a:r>
              <a:rPr spc="165" dirty="0"/>
              <a:t> </a:t>
            </a:r>
            <a:r>
              <a:rPr dirty="0"/>
              <a:t>With</a:t>
            </a:r>
            <a:r>
              <a:rPr spc="210" dirty="0"/>
              <a:t> </a:t>
            </a:r>
            <a:r>
              <a:rPr dirty="0"/>
              <a:t>better</a:t>
            </a:r>
            <a:r>
              <a:rPr spc="225" dirty="0"/>
              <a:t> </a:t>
            </a:r>
            <a:r>
              <a:rPr spc="-10" dirty="0"/>
              <a:t>technology </a:t>
            </a:r>
            <a:r>
              <a:rPr dirty="0"/>
              <a:t>and</a:t>
            </a:r>
            <a:r>
              <a:rPr spc="250" dirty="0"/>
              <a:t> </a:t>
            </a:r>
            <a:r>
              <a:rPr dirty="0"/>
              <a:t>proper</a:t>
            </a:r>
            <a:r>
              <a:rPr spc="254" dirty="0"/>
              <a:t> </a:t>
            </a:r>
            <a:r>
              <a:rPr dirty="0"/>
              <a:t>regulations,</a:t>
            </a:r>
            <a:r>
              <a:rPr spc="250" dirty="0"/>
              <a:t> </a:t>
            </a:r>
            <a:r>
              <a:rPr dirty="0"/>
              <a:t>these</a:t>
            </a:r>
            <a:r>
              <a:rPr spc="260" dirty="0"/>
              <a:t> </a:t>
            </a:r>
            <a:r>
              <a:rPr dirty="0"/>
              <a:t>drones</a:t>
            </a:r>
            <a:r>
              <a:rPr spc="254" dirty="0"/>
              <a:t> </a:t>
            </a:r>
            <a:r>
              <a:rPr dirty="0"/>
              <a:t>can</a:t>
            </a:r>
            <a:r>
              <a:rPr spc="254" dirty="0"/>
              <a:t> </a:t>
            </a:r>
            <a:r>
              <a:rPr dirty="0"/>
              <a:t>become</a:t>
            </a:r>
            <a:r>
              <a:rPr spc="260" dirty="0"/>
              <a:t> </a:t>
            </a:r>
            <a:r>
              <a:rPr dirty="0"/>
              <a:t>an</a:t>
            </a:r>
            <a:r>
              <a:rPr spc="250" dirty="0"/>
              <a:t> </a:t>
            </a:r>
            <a:r>
              <a:rPr dirty="0"/>
              <a:t>effective</a:t>
            </a:r>
            <a:r>
              <a:rPr spc="275" dirty="0"/>
              <a:t> </a:t>
            </a:r>
            <a:r>
              <a:rPr dirty="0"/>
              <a:t>solution</a:t>
            </a:r>
            <a:r>
              <a:rPr spc="265" dirty="0"/>
              <a:t> </a:t>
            </a:r>
            <a:r>
              <a:rPr dirty="0"/>
              <a:t>for</a:t>
            </a:r>
            <a:r>
              <a:rPr spc="265" dirty="0"/>
              <a:t> </a:t>
            </a:r>
            <a:r>
              <a:rPr spc="-10" dirty="0"/>
              <a:t>women's </a:t>
            </a:r>
            <a:r>
              <a:rPr dirty="0"/>
              <a:t>safety</a:t>
            </a:r>
            <a:r>
              <a:rPr spc="-10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10" dirty="0"/>
              <a:t>future</a:t>
            </a: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444" y="36576"/>
            <a:ext cx="1665732" cy="139598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726638" y="139509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6225" y="2643606"/>
            <a:ext cx="546290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0" dirty="0">
                <a:latin typeface="Trebuchet MS"/>
                <a:cs typeface="Trebuchet MS"/>
              </a:rPr>
              <a:t>ANY</a:t>
            </a:r>
            <a:r>
              <a:rPr sz="6600" b="0" spc="-240" dirty="0">
                <a:latin typeface="Trebuchet MS"/>
                <a:cs typeface="Trebuchet MS"/>
              </a:rPr>
              <a:t> </a:t>
            </a:r>
            <a:r>
              <a:rPr sz="6600" b="0" dirty="0">
                <a:latin typeface="Trebuchet MS"/>
                <a:cs typeface="Trebuchet MS"/>
              </a:rPr>
              <a:t>QUERIES</a:t>
            </a:r>
            <a:r>
              <a:rPr sz="6600" b="0" spc="-120" dirty="0">
                <a:latin typeface="Trebuchet MS"/>
                <a:cs typeface="Trebuchet MS"/>
              </a:rPr>
              <a:t> </a:t>
            </a:r>
            <a:r>
              <a:rPr sz="6600" b="0" spc="-50" dirty="0">
                <a:latin typeface="Trebuchet MS"/>
                <a:cs typeface="Trebuchet MS"/>
              </a:rPr>
              <a:t>?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06698" y="139814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1365" cy="6857365"/>
            <a:chOff x="0" y="0"/>
            <a:chExt cx="12191365" cy="68573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03248" cy="13426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1" y="761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0" y="0"/>
                  </a:moveTo>
                  <a:lnTo>
                    <a:pt x="12190476" y="0"/>
                  </a:lnTo>
                  <a:lnTo>
                    <a:pt x="12190476" y="6856476"/>
                  </a:lnTo>
                  <a:lnTo>
                    <a:pt x="0" y="68564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7748" y="2782836"/>
            <a:ext cx="40570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-20" dirty="0">
                <a:latin typeface="Times New Roman"/>
                <a:cs typeface="Times New Roman"/>
              </a:rPr>
              <a:t>THANK</a:t>
            </a:r>
            <a:r>
              <a:rPr sz="5400" b="0" spc="-310" dirty="0">
                <a:latin typeface="Times New Roman"/>
                <a:cs typeface="Times New Roman"/>
              </a:rPr>
              <a:t> </a:t>
            </a:r>
            <a:r>
              <a:rPr sz="5400" b="0" spc="-25" dirty="0">
                <a:latin typeface="Times New Roman"/>
                <a:cs typeface="Times New Roman"/>
              </a:rPr>
              <a:t>YOU</a:t>
            </a:r>
            <a:endParaRPr sz="5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03248" cy="13426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85642" y="159486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234" y="486765"/>
            <a:ext cx="287020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808" y="1206906"/>
            <a:ext cx="10244455" cy="359664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583565" indent="-570865">
              <a:lnSpc>
                <a:spcPct val="100000"/>
              </a:lnSpc>
              <a:spcBef>
                <a:spcPts val="1100"/>
              </a:spcBef>
              <a:buClr>
                <a:srgbClr val="6D919F"/>
              </a:buClr>
              <a:buSzPct val="79545"/>
              <a:buFont typeface="Wingdings"/>
              <a:buChar char=""/>
              <a:tabLst>
                <a:tab pos="583565" algn="l"/>
                <a:tab pos="1064895" algn="l"/>
              </a:tabLst>
            </a:pPr>
            <a:r>
              <a:rPr sz="2200" spc="-25" dirty="0">
                <a:solidFill>
                  <a:srgbClr val="404040"/>
                </a:solidFill>
                <a:latin typeface="Times New Roman"/>
                <a:cs typeface="Times New Roman"/>
              </a:rPr>
              <a:t>An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	</a:t>
            </a:r>
            <a:r>
              <a:rPr sz="2200" spc="-120" dirty="0">
                <a:solidFill>
                  <a:srgbClr val="404040"/>
                </a:solidFill>
                <a:latin typeface="Times New Roman"/>
                <a:cs typeface="Times New Roman"/>
              </a:rPr>
              <a:t>UAV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commonly</a:t>
            </a:r>
            <a:r>
              <a:rPr sz="2200" spc="-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known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as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drone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referred</a:t>
            </a:r>
            <a:r>
              <a:rPr sz="22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as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Remotely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Piloted</a:t>
            </a:r>
            <a:r>
              <a:rPr sz="2200" spc="-1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Aircraft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  <a:p>
            <a:pPr marL="584200" marR="689610" indent="-571500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79545"/>
              <a:buFont typeface="Wingdings"/>
              <a:buChar char=""/>
              <a:tabLst>
                <a:tab pos="584200" algn="l"/>
              </a:tabLst>
            </a:pP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r>
              <a:rPr sz="22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are</a:t>
            </a:r>
            <a:r>
              <a:rPr sz="22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used</a:t>
            </a:r>
            <a:r>
              <a:rPr sz="22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2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Times New Roman"/>
                <a:cs typeface="Times New Roman"/>
              </a:rPr>
              <a:t>military,</a:t>
            </a:r>
            <a:r>
              <a:rPr sz="22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agriculture,</a:t>
            </a:r>
            <a:r>
              <a:rPr sz="22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environmental</a:t>
            </a:r>
            <a:r>
              <a:rPr sz="22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monitoring,</a:t>
            </a:r>
            <a:r>
              <a:rPr sz="2200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2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delivery services.</a:t>
            </a:r>
            <a:endParaRPr sz="2200">
              <a:latin typeface="Times New Roman"/>
              <a:cs typeface="Times New Roman"/>
            </a:endParaRPr>
          </a:p>
          <a:p>
            <a:pPr marL="583565" indent="-5708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79545"/>
              <a:buFont typeface="Wingdings"/>
              <a:buChar char=""/>
              <a:tabLst>
                <a:tab pos="583565" algn="l"/>
              </a:tabLst>
            </a:pP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They</a:t>
            </a:r>
            <a:r>
              <a:rPr sz="2200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help</a:t>
            </a:r>
            <a:r>
              <a:rPr sz="22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200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surveillance,</a:t>
            </a:r>
            <a:r>
              <a:rPr sz="22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mapping,</a:t>
            </a:r>
            <a:r>
              <a:rPr sz="2200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200" spc="-5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rescue</a:t>
            </a:r>
            <a:r>
              <a:rPr sz="2200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missions.</a:t>
            </a:r>
            <a:endParaRPr sz="2200">
              <a:latin typeface="Times New Roman"/>
              <a:cs typeface="Times New Roman"/>
            </a:endParaRPr>
          </a:p>
          <a:p>
            <a:pPr marL="583565" indent="-5708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SzPct val="79545"/>
              <a:buFont typeface="Wingdings"/>
              <a:buChar char=""/>
              <a:tabLst>
                <a:tab pos="583565" algn="l"/>
              </a:tabLst>
            </a:pP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There</a:t>
            </a:r>
            <a:r>
              <a:rPr sz="22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are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3-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flight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Times New Roman"/>
                <a:cs typeface="Times New Roman"/>
              </a:rPr>
              <a:t>zones</a:t>
            </a:r>
            <a:endParaRPr sz="2200">
              <a:latin typeface="Times New Roman"/>
              <a:cs typeface="Times New Roman"/>
            </a:endParaRPr>
          </a:p>
          <a:p>
            <a:pPr marL="710565" lvl="1" indent="-2787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AutoNum type="arabicPeriod"/>
              <a:tabLst>
                <a:tab pos="710565" algn="l"/>
                <a:tab pos="1532890" algn="l"/>
              </a:tabLst>
            </a:pP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Green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	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(60-120meters)</a:t>
            </a:r>
            <a:endParaRPr sz="2200">
              <a:latin typeface="Times New Roman"/>
              <a:cs typeface="Times New Roman"/>
            </a:endParaRPr>
          </a:p>
          <a:p>
            <a:pPr marL="640715" lvl="1" indent="-222250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AutoNum type="arabicPeriod"/>
              <a:tabLst>
                <a:tab pos="640715" algn="l"/>
              </a:tabLst>
            </a:pP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Yellow</a:t>
            </a:r>
            <a:r>
              <a:rPr sz="2200" spc="-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Times New Roman"/>
                <a:cs typeface="Times New Roman"/>
              </a:rPr>
              <a:t>(60-120meters)</a:t>
            </a:r>
            <a:endParaRPr sz="2200">
              <a:latin typeface="Times New Roman"/>
              <a:cs typeface="Times New Roman"/>
            </a:endParaRPr>
          </a:p>
          <a:p>
            <a:pPr marL="710565" lvl="1" indent="-278765">
              <a:lnSpc>
                <a:spcPct val="100000"/>
              </a:lnSpc>
              <a:spcBef>
                <a:spcPts val="1000"/>
              </a:spcBef>
              <a:buClr>
                <a:srgbClr val="6D919F"/>
              </a:buClr>
              <a:buAutoNum type="arabicPeriod"/>
              <a:tabLst>
                <a:tab pos="710565" algn="l"/>
                <a:tab pos="1509395" algn="l"/>
              </a:tabLst>
            </a:pPr>
            <a:r>
              <a:rPr sz="2200" spc="-25" dirty="0">
                <a:solidFill>
                  <a:srgbClr val="404040"/>
                </a:solidFill>
                <a:latin typeface="Times New Roman"/>
                <a:cs typeface="Times New Roman"/>
              </a:rPr>
              <a:t>Red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	(no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fly</a:t>
            </a:r>
            <a:r>
              <a:rPr sz="22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/>
                <a:cs typeface="Times New Roman"/>
              </a:rPr>
              <a:t>zone</a:t>
            </a:r>
            <a:r>
              <a:rPr sz="22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Times New Roman"/>
                <a:cs typeface="Times New Roman"/>
              </a:rPr>
              <a:t>)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44"/>
            <a:ext cx="1583436" cy="117043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655352" y="102958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98491" y="3730752"/>
            <a:ext cx="4120896" cy="214731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92151" y="6084900"/>
            <a:ext cx="1118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Fig-1drone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1540" y="676084"/>
            <a:ext cx="164592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HISTORY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1671" y="3340608"/>
            <a:ext cx="4117848" cy="29550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0684" y="1415580"/>
            <a:ext cx="9773920" cy="170815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415290" marR="5080" indent="-403225">
              <a:lnSpc>
                <a:spcPct val="102099"/>
              </a:lnSpc>
              <a:spcBef>
                <a:spcPts val="40"/>
              </a:spcBef>
              <a:buFont typeface="Wingdings"/>
              <a:buChar char=""/>
              <a:tabLst>
                <a:tab pos="415290" algn="l"/>
                <a:tab pos="431165" algn="l"/>
              </a:tabLst>
            </a:pPr>
            <a:r>
              <a:rPr sz="2400" dirty="0">
                <a:solidFill>
                  <a:srgbClr val="6D919F"/>
                </a:solidFill>
                <a:latin typeface="Times New Roman"/>
                <a:cs typeface="Times New Roman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first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attempts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drone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creation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took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place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During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First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spc="-35" dirty="0">
                <a:latin typeface="Times New Roman"/>
                <a:cs typeface="Times New Roman"/>
              </a:rPr>
              <a:t>World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spc="-45" dirty="0">
                <a:latin typeface="Times New Roman"/>
                <a:cs typeface="Times New Roman"/>
              </a:rPr>
              <a:t>War </a:t>
            </a:r>
            <a:r>
              <a:rPr sz="2200" dirty="0">
                <a:latin typeface="Times New Roman"/>
                <a:cs typeface="Times New Roman"/>
              </a:rPr>
              <a:t>with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by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the </a:t>
            </a:r>
            <a:r>
              <a:rPr sz="2200" dirty="0">
                <a:latin typeface="Times New Roman"/>
                <a:cs typeface="Times New Roman"/>
              </a:rPr>
              <a:t>Archibald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Low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Great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Britain.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Font typeface="Wingdings"/>
              <a:buChar char=""/>
            </a:pPr>
            <a:endParaRPr sz="2200">
              <a:latin typeface="Times New Roman"/>
              <a:cs typeface="Times New Roman"/>
            </a:endParaRPr>
          </a:p>
          <a:p>
            <a:pPr marL="361315" marR="19050" indent="-34925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61315" algn="l"/>
                <a:tab pos="424815" algn="l"/>
              </a:tabLst>
            </a:pPr>
            <a:r>
              <a:rPr sz="2200" dirty="0">
                <a:solidFill>
                  <a:srgbClr val="6D919F"/>
                </a:solidFill>
                <a:latin typeface="Times New Roman"/>
                <a:cs typeface="Times New Roman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But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was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1917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than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France,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max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Boucher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really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sets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date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drone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invention </a:t>
            </a:r>
            <a:r>
              <a:rPr sz="2200" dirty="0">
                <a:latin typeface="Times New Roman"/>
                <a:cs typeface="Times New Roman"/>
              </a:rPr>
              <a:t>on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July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2,1917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exact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92" y="19811"/>
            <a:ext cx="1513332" cy="12679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726638" y="29209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14621" y="6399428"/>
            <a:ext cx="2428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Fig</a:t>
            </a:r>
            <a:r>
              <a:rPr sz="1800" spc="-1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-</a:t>
            </a:r>
            <a:r>
              <a:rPr sz="1800" dirty="0">
                <a:latin typeface="Trebuchet MS"/>
                <a:cs typeface="Trebuchet MS"/>
              </a:rPr>
              <a:t>1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History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of</a:t>
            </a:r>
            <a:r>
              <a:rPr sz="1800" spc="-10" dirty="0">
                <a:latin typeface="Trebuchet MS"/>
                <a:cs typeface="Trebuchet MS"/>
              </a:rPr>
              <a:t> Drones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3594" y="755497"/>
            <a:ext cx="316484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dirty="0">
                <a:latin typeface="Times New Roman"/>
                <a:cs typeface="Times New Roman"/>
              </a:rPr>
              <a:t>TYPES</a:t>
            </a:r>
            <a:r>
              <a:rPr b="0" spc="-6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OF</a:t>
            </a:r>
            <a:r>
              <a:rPr b="0" spc="-60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DRONES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8392" y="96011"/>
            <a:ext cx="9204960" cy="6370320"/>
            <a:chOff x="88392" y="96011"/>
            <a:chExt cx="9204960" cy="63703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1492" y="4174235"/>
              <a:ext cx="3206496" cy="22920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92" y="96011"/>
              <a:ext cx="1632204" cy="13213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8444" y="4172711"/>
              <a:ext cx="3454907" cy="229209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87323" y="1552816"/>
            <a:ext cx="9708515" cy="2435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Application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Drones</a:t>
            </a:r>
            <a:endParaRPr sz="2400">
              <a:latin typeface="Times New Roman"/>
              <a:cs typeface="Times New Roman"/>
            </a:endParaRPr>
          </a:p>
          <a:p>
            <a:pPr marL="152400" marR="719455" indent="304800">
              <a:lnSpc>
                <a:spcPct val="100000"/>
              </a:lnSpc>
              <a:spcBef>
                <a:spcPts val="15"/>
              </a:spcBef>
            </a:pPr>
            <a:r>
              <a:rPr sz="2200" dirty="0">
                <a:latin typeface="Times New Roman"/>
                <a:cs typeface="Times New Roman"/>
              </a:rPr>
              <a:t>Application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drones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are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used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for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spraying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fertilizers,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pesticides,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nutrients </a:t>
            </a:r>
            <a:r>
              <a:rPr sz="2200" dirty="0">
                <a:latin typeface="Times New Roman"/>
                <a:cs typeface="Times New Roman"/>
              </a:rPr>
              <a:t>efficiently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agriculture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figure-</a:t>
            </a:r>
            <a:r>
              <a:rPr sz="2200" dirty="0">
                <a:latin typeface="Times New Roman"/>
                <a:cs typeface="Times New Roman"/>
              </a:rPr>
              <a:t>1.1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shown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below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Racing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Drones</a:t>
            </a:r>
            <a:endParaRPr sz="2400">
              <a:latin typeface="Times New Roman"/>
              <a:cs typeface="Times New Roman"/>
            </a:endParaRPr>
          </a:p>
          <a:p>
            <a:pPr marL="152400" marR="5080" indent="279400">
              <a:lnSpc>
                <a:spcPct val="100000"/>
              </a:lnSpc>
              <a:spcBef>
                <a:spcPts val="15"/>
              </a:spcBef>
            </a:pPr>
            <a:r>
              <a:rPr sz="2200" dirty="0">
                <a:latin typeface="Times New Roman"/>
                <a:cs typeface="Times New Roman"/>
              </a:rPr>
              <a:t>Racing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drones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are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high-</a:t>
            </a:r>
            <a:r>
              <a:rPr sz="2200" dirty="0">
                <a:latin typeface="Times New Roman"/>
                <a:cs typeface="Times New Roman"/>
              </a:rPr>
              <a:t>speed,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agile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70" dirty="0">
                <a:latin typeface="Times New Roman"/>
                <a:cs typeface="Times New Roman"/>
              </a:rPr>
              <a:t>UAVs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designed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for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competitive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flying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through </a:t>
            </a:r>
            <a:r>
              <a:rPr sz="2200" dirty="0">
                <a:latin typeface="Times New Roman"/>
                <a:cs typeface="Times New Roman"/>
              </a:rPr>
              <a:t>obstacle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courses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figure-</a:t>
            </a:r>
            <a:r>
              <a:rPr sz="2200" dirty="0">
                <a:latin typeface="Times New Roman"/>
                <a:cs typeface="Times New Roman"/>
              </a:rPr>
              <a:t>1.2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shown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below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54491" y="6425704"/>
            <a:ext cx="2619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Fig-1.1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Application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Drone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93878" y="6425704"/>
            <a:ext cx="2144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Fig-</a:t>
            </a:r>
            <a:r>
              <a:rPr sz="1800" dirty="0">
                <a:latin typeface="Trebuchet MS"/>
                <a:cs typeface="Trebuchet MS"/>
              </a:rPr>
              <a:t>1.2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Racing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Drone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0207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95"/>
              </a:spcBef>
            </a:pPr>
            <a:r>
              <a:rPr dirty="0"/>
              <a:t>WOMEN</a:t>
            </a:r>
            <a:r>
              <a:rPr spc="-75" dirty="0"/>
              <a:t> </a:t>
            </a:r>
            <a:r>
              <a:rPr dirty="0"/>
              <a:t>PROTECTION</a:t>
            </a:r>
            <a:r>
              <a:rPr spc="-75" dirty="0"/>
              <a:t> </a:t>
            </a:r>
            <a:r>
              <a:rPr spc="-10" dirty="0"/>
              <a:t>DRONE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1303" y="1725206"/>
            <a:ext cx="9783445" cy="3404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92100">
              <a:lnSpc>
                <a:spcPct val="100000"/>
              </a:lnSpc>
              <a:spcBef>
                <a:spcPts val="105"/>
              </a:spcBef>
            </a:pP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Women’s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safety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use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GPS,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cameras,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sensors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for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tracking,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monitoring,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alerting,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and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deterrence.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Activation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:</a:t>
            </a:r>
            <a:r>
              <a:rPr sz="24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000" spc="-1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distress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signal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activates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via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mobile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app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or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panic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butto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n.</a:t>
            </a:r>
            <a:endParaRPr sz="2400">
              <a:latin typeface="Times New Roman"/>
              <a:cs typeface="Times New Roman"/>
            </a:endParaRPr>
          </a:p>
          <a:p>
            <a:pPr marL="12700" marR="793750">
              <a:lnSpc>
                <a:spcPct val="134700"/>
              </a:lnSpc>
            </a:pPr>
            <a:r>
              <a:rPr sz="2400" b="1" spc="-25" dirty="0">
                <a:solidFill>
                  <a:srgbClr val="404040"/>
                </a:solidFill>
                <a:latin typeface="Times New Roman"/>
                <a:cs typeface="Times New Roman"/>
              </a:rPr>
              <a:t>Tracking</a:t>
            </a:r>
            <a:r>
              <a:rPr sz="1200" spc="-25" dirty="0">
                <a:solidFill>
                  <a:srgbClr val="404040"/>
                </a:solidFill>
                <a:latin typeface="Times New Roman"/>
                <a:cs typeface="Times New Roman"/>
              </a:rPr>
              <a:t>:</a:t>
            </a:r>
            <a:r>
              <a:rPr sz="12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drone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uses</a:t>
            </a:r>
            <a:r>
              <a:rPr sz="18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GPS</a:t>
            </a:r>
            <a:r>
              <a:rPr sz="18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locate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individual</a:t>
            </a:r>
            <a:r>
              <a:rPr sz="18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navigate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her</a:t>
            </a:r>
            <a:r>
              <a:rPr sz="18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imes New Roman"/>
                <a:cs typeface="Times New Roman"/>
              </a:rPr>
              <a:t>location.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Monitoring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: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records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real-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time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footage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sends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it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law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enforcement.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Alert</a:t>
            </a:r>
            <a:r>
              <a:rPr sz="2400" b="1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System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: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alerts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police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with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victim's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location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situation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details.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899"/>
              </a:lnSpc>
              <a:spcBef>
                <a:spcPts val="975"/>
              </a:spcBef>
            </a:pP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Deterrence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:</a:t>
            </a:r>
            <a:r>
              <a:rPr sz="24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Some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drones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are</a:t>
            </a:r>
            <a:r>
              <a:rPr sz="20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equipped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with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loudspeakers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or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flashing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lights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deter</a:t>
            </a:r>
            <a:r>
              <a:rPr sz="20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/>
                <a:cs typeface="Times New Roman"/>
              </a:rPr>
              <a:t>potential threats.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" y="51815"/>
            <a:ext cx="1650492" cy="14432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694684" y="145046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3510" rIns="0" bIns="0" rtlCol="0">
            <a:spAutoFit/>
          </a:bodyPr>
          <a:lstStyle/>
          <a:p>
            <a:pPr marL="883919">
              <a:lnSpc>
                <a:spcPct val="100000"/>
              </a:lnSpc>
              <a:spcBef>
                <a:spcPts val="95"/>
              </a:spcBef>
            </a:pPr>
            <a:r>
              <a:rPr dirty="0"/>
              <a:t>BLOCK</a:t>
            </a:r>
            <a:r>
              <a:rPr spc="-45" dirty="0"/>
              <a:t> </a:t>
            </a:r>
            <a:r>
              <a:rPr spc="-10" dirty="0"/>
              <a:t>DIAGRAM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75024" y="90030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8343900" cy="5613400"/>
            <a:chOff x="0" y="0"/>
            <a:chExt cx="8343900" cy="5613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71827" cy="11734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7607" y="1360932"/>
              <a:ext cx="6146292" cy="425196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838615" y="5804839"/>
            <a:ext cx="5147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Fig-</a:t>
            </a:r>
            <a:r>
              <a:rPr sz="1800" dirty="0">
                <a:latin typeface="Trebuchet MS"/>
                <a:cs typeface="Trebuchet MS"/>
              </a:rPr>
              <a:t>1.1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Block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Diagram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of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Women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Protection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Drone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1568" y="517690"/>
            <a:ext cx="4098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/>
              <a:t>HARDWARE</a:t>
            </a:r>
            <a:r>
              <a:rPr sz="2400" spc="-90" dirty="0"/>
              <a:t> </a:t>
            </a:r>
            <a:r>
              <a:rPr sz="2400" spc="-10" dirty="0"/>
              <a:t>COMPONENTS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07999" y="1558581"/>
            <a:ext cx="10043160" cy="189992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26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FRAME</a:t>
            </a:r>
            <a:endParaRPr sz="2600">
              <a:latin typeface="Times New Roman"/>
              <a:cs typeface="Times New Roman"/>
            </a:endParaRPr>
          </a:p>
          <a:p>
            <a:pPr marL="345440">
              <a:lnSpc>
                <a:spcPct val="100000"/>
              </a:lnSpc>
              <a:spcBef>
                <a:spcPts val="1025"/>
              </a:spcBef>
            </a:pPr>
            <a:r>
              <a:rPr sz="2200" spc="-20" dirty="0">
                <a:latin typeface="Times New Roman"/>
                <a:cs typeface="Times New Roman"/>
              </a:rPr>
              <a:t>A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drone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frame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main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structural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component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that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holds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all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other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parts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together.</a:t>
            </a: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985"/>
              </a:spcBef>
              <a:tabLst>
                <a:tab pos="9175115" algn="l"/>
              </a:tabLst>
            </a:pP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determine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drone’s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size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shape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strength.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F450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/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Q450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Quadcopter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Frame.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As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shown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below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figure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-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1.1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Quadcopter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Frame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7259" y="3647444"/>
            <a:ext cx="2707803" cy="26647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64" y="82296"/>
            <a:ext cx="1316736" cy="12588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743846" y="153441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Department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ECE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3961" y="6379883"/>
            <a:ext cx="1514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Fig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-</a:t>
            </a:r>
            <a:r>
              <a:rPr sz="1800" dirty="0">
                <a:latin typeface="Trebuchet MS"/>
                <a:cs typeface="Trebuchet MS"/>
              </a:rPr>
              <a:t>1.1</a:t>
            </a:r>
            <a:r>
              <a:rPr sz="1800" spc="-20" dirty="0">
                <a:latin typeface="Trebuchet MS"/>
                <a:cs typeface="Trebuchet MS"/>
              </a:rPr>
              <a:t> Frame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1" y="761"/>
            <a:ext cx="12190730" cy="6856730"/>
            <a:chOff x="761" y="761"/>
            <a:chExt cx="12190730" cy="6856730"/>
          </a:xfrm>
        </p:grpSpPr>
        <p:sp>
          <p:nvSpPr>
            <p:cNvPr id="9" name="object 9"/>
            <p:cNvSpPr/>
            <p:nvPr/>
          </p:nvSpPr>
          <p:spPr>
            <a:xfrm>
              <a:off x="6070990" y="2967913"/>
              <a:ext cx="168275" cy="927100"/>
            </a:xfrm>
            <a:custGeom>
              <a:avLst/>
              <a:gdLst/>
              <a:ahLst/>
              <a:cxnLst/>
              <a:rect l="l" t="t" r="r" b="b"/>
              <a:pathLst>
                <a:path w="168275" h="927100">
                  <a:moveTo>
                    <a:pt x="77651" y="20777"/>
                  </a:moveTo>
                  <a:lnTo>
                    <a:pt x="76895" y="20777"/>
                  </a:lnTo>
                  <a:lnTo>
                    <a:pt x="75789" y="20243"/>
                  </a:lnTo>
                  <a:lnTo>
                    <a:pt x="72939" y="19253"/>
                  </a:lnTo>
                  <a:lnTo>
                    <a:pt x="29010" y="13258"/>
                  </a:lnTo>
                  <a:lnTo>
                    <a:pt x="11526" y="12700"/>
                  </a:lnTo>
                  <a:lnTo>
                    <a:pt x="6226" y="12700"/>
                  </a:lnTo>
                  <a:lnTo>
                    <a:pt x="4270" y="12369"/>
                  </a:lnTo>
                  <a:lnTo>
                    <a:pt x="0" y="5854"/>
                  </a:lnTo>
                  <a:lnTo>
                    <a:pt x="175" y="4813"/>
                  </a:lnTo>
                  <a:lnTo>
                    <a:pt x="257" y="4330"/>
                  </a:lnTo>
                  <a:lnTo>
                    <a:pt x="1171" y="2565"/>
                  </a:lnTo>
                  <a:lnTo>
                    <a:pt x="2594" y="1181"/>
                  </a:lnTo>
                  <a:lnTo>
                    <a:pt x="4448" y="254"/>
                  </a:lnTo>
                  <a:lnTo>
                    <a:pt x="4627" y="254"/>
                  </a:lnTo>
                  <a:lnTo>
                    <a:pt x="6327" y="0"/>
                  </a:lnTo>
                  <a:lnTo>
                    <a:pt x="11670" y="0"/>
                  </a:lnTo>
                  <a:lnTo>
                    <a:pt x="22101" y="254"/>
                  </a:lnTo>
                  <a:lnTo>
                    <a:pt x="62182" y="3860"/>
                  </a:lnTo>
                  <a:lnTo>
                    <a:pt x="90050" y="17259"/>
                  </a:lnTo>
                  <a:lnTo>
                    <a:pt x="90173" y="17678"/>
                  </a:lnTo>
                  <a:lnTo>
                    <a:pt x="90275" y="19253"/>
                  </a:lnTo>
                  <a:lnTo>
                    <a:pt x="77646" y="19253"/>
                  </a:lnTo>
                  <a:lnTo>
                    <a:pt x="77651" y="20777"/>
                  </a:lnTo>
                  <a:close/>
                </a:path>
                <a:path w="168275" h="927100">
                  <a:moveTo>
                    <a:pt x="90275" y="22021"/>
                  </a:moveTo>
                  <a:lnTo>
                    <a:pt x="78971" y="22021"/>
                  </a:lnTo>
                  <a:lnTo>
                    <a:pt x="78603" y="21782"/>
                  </a:lnTo>
                  <a:lnTo>
                    <a:pt x="77975" y="20777"/>
                  </a:lnTo>
                  <a:lnTo>
                    <a:pt x="77927" y="20612"/>
                  </a:lnTo>
                  <a:lnTo>
                    <a:pt x="77819" y="20243"/>
                  </a:lnTo>
                  <a:lnTo>
                    <a:pt x="77710" y="20040"/>
                  </a:lnTo>
                  <a:lnTo>
                    <a:pt x="77651" y="19253"/>
                  </a:lnTo>
                  <a:lnTo>
                    <a:pt x="90275" y="19253"/>
                  </a:lnTo>
                  <a:lnTo>
                    <a:pt x="90275" y="22021"/>
                  </a:lnTo>
                  <a:close/>
                </a:path>
                <a:path w="168275" h="927100">
                  <a:moveTo>
                    <a:pt x="94095" y="463541"/>
                  </a:moveTo>
                  <a:lnTo>
                    <a:pt x="77940" y="452589"/>
                  </a:lnTo>
                  <a:lnTo>
                    <a:pt x="77828" y="452208"/>
                  </a:lnTo>
                  <a:lnTo>
                    <a:pt x="77727" y="451548"/>
                  </a:lnTo>
                  <a:lnTo>
                    <a:pt x="77651" y="20243"/>
                  </a:lnTo>
                  <a:lnTo>
                    <a:pt x="77819" y="20243"/>
                  </a:lnTo>
                  <a:lnTo>
                    <a:pt x="77901" y="20777"/>
                  </a:lnTo>
                  <a:lnTo>
                    <a:pt x="77450" y="20777"/>
                  </a:lnTo>
                  <a:lnTo>
                    <a:pt x="78921" y="22263"/>
                  </a:lnTo>
                  <a:lnTo>
                    <a:pt x="90275" y="22263"/>
                  </a:lnTo>
                  <a:lnTo>
                    <a:pt x="90350" y="447624"/>
                  </a:lnTo>
                  <a:lnTo>
                    <a:pt x="89081" y="447624"/>
                  </a:lnTo>
                  <a:lnTo>
                    <a:pt x="89251" y="447878"/>
                  </a:lnTo>
                  <a:lnTo>
                    <a:pt x="89030" y="447878"/>
                  </a:lnTo>
                  <a:lnTo>
                    <a:pt x="89349" y="448126"/>
                  </a:lnTo>
                  <a:lnTo>
                    <a:pt x="89677" y="448515"/>
                  </a:lnTo>
                  <a:lnTo>
                    <a:pt x="90185" y="449275"/>
                  </a:lnTo>
                  <a:lnTo>
                    <a:pt x="90245" y="449859"/>
                  </a:lnTo>
                  <a:lnTo>
                    <a:pt x="90351" y="450596"/>
                  </a:lnTo>
                  <a:lnTo>
                    <a:pt x="94877" y="450596"/>
                  </a:lnTo>
                  <a:lnTo>
                    <a:pt x="98358" y="451548"/>
                  </a:lnTo>
                  <a:lnTo>
                    <a:pt x="102955" y="452589"/>
                  </a:lnTo>
                  <a:lnTo>
                    <a:pt x="146332" y="456933"/>
                  </a:lnTo>
                  <a:lnTo>
                    <a:pt x="153939" y="457123"/>
                  </a:lnTo>
                  <a:lnTo>
                    <a:pt x="159009" y="457123"/>
                  </a:lnTo>
                  <a:lnTo>
                    <a:pt x="145786" y="457466"/>
                  </a:lnTo>
                  <a:lnTo>
                    <a:pt x="105616" y="461086"/>
                  </a:lnTo>
                  <a:lnTo>
                    <a:pt x="95596" y="463130"/>
                  </a:lnTo>
                  <a:lnTo>
                    <a:pt x="94095" y="463541"/>
                  </a:lnTo>
                  <a:close/>
                </a:path>
                <a:path w="168275" h="927100">
                  <a:moveTo>
                    <a:pt x="78761" y="22021"/>
                  </a:moveTo>
                  <a:lnTo>
                    <a:pt x="78445" y="21782"/>
                  </a:lnTo>
                  <a:lnTo>
                    <a:pt x="77450" y="20777"/>
                  </a:lnTo>
                  <a:lnTo>
                    <a:pt x="77054" y="20777"/>
                  </a:lnTo>
                  <a:lnTo>
                    <a:pt x="78603" y="21782"/>
                  </a:lnTo>
                  <a:lnTo>
                    <a:pt x="78761" y="22021"/>
                  </a:lnTo>
                  <a:close/>
                </a:path>
                <a:path w="168275" h="927100">
                  <a:moveTo>
                    <a:pt x="78668" y="21782"/>
                  </a:moveTo>
                  <a:lnTo>
                    <a:pt x="77054" y="20777"/>
                  </a:lnTo>
                  <a:lnTo>
                    <a:pt x="77393" y="20777"/>
                  </a:lnTo>
                  <a:lnTo>
                    <a:pt x="78668" y="21782"/>
                  </a:lnTo>
                  <a:close/>
                </a:path>
                <a:path w="168275" h="927100">
                  <a:moveTo>
                    <a:pt x="78603" y="21782"/>
                  </a:moveTo>
                  <a:lnTo>
                    <a:pt x="77393" y="20777"/>
                  </a:lnTo>
                  <a:lnTo>
                    <a:pt x="77938" y="20777"/>
                  </a:lnTo>
                  <a:lnTo>
                    <a:pt x="78603" y="21782"/>
                  </a:lnTo>
                  <a:close/>
                </a:path>
                <a:path w="168275" h="927100">
                  <a:moveTo>
                    <a:pt x="90275" y="22263"/>
                  </a:moveTo>
                  <a:lnTo>
                    <a:pt x="78921" y="22263"/>
                  </a:lnTo>
                  <a:lnTo>
                    <a:pt x="78603" y="21782"/>
                  </a:lnTo>
                  <a:lnTo>
                    <a:pt x="78971" y="22021"/>
                  </a:lnTo>
                  <a:lnTo>
                    <a:pt x="90275" y="22021"/>
                  </a:lnTo>
                  <a:lnTo>
                    <a:pt x="90275" y="22263"/>
                  </a:lnTo>
                  <a:close/>
                </a:path>
                <a:path w="168275" h="927100">
                  <a:moveTo>
                    <a:pt x="90350" y="449859"/>
                  </a:moveTo>
                  <a:lnTo>
                    <a:pt x="90177" y="449630"/>
                  </a:lnTo>
                  <a:lnTo>
                    <a:pt x="90072" y="449275"/>
                  </a:lnTo>
                  <a:lnTo>
                    <a:pt x="89963" y="448515"/>
                  </a:lnTo>
                  <a:lnTo>
                    <a:pt x="89081" y="447624"/>
                  </a:lnTo>
                  <a:lnTo>
                    <a:pt x="90350" y="447624"/>
                  </a:lnTo>
                  <a:lnTo>
                    <a:pt x="90308" y="449859"/>
                  </a:lnTo>
                  <a:close/>
                </a:path>
                <a:path w="168275" h="927100">
                  <a:moveTo>
                    <a:pt x="89417" y="448126"/>
                  </a:moveTo>
                  <a:lnTo>
                    <a:pt x="89030" y="447878"/>
                  </a:lnTo>
                  <a:lnTo>
                    <a:pt x="89251" y="447878"/>
                  </a:lnTo>
                  <a:lnTo>
                    <a:pt x="89417" y="448126"/>
                  </a:lnTo>
                  <a:close/>
                </a:path>
                <a:path w="168275" h="927100">
                  <a:moveTo>
                    <a:pt x="89963" y="448515"/>
                  </a:moveTo>
                  <a:lnTo>
                    <a:pt x="89417" y="448126"/>
                  </a:lnTo>
                  <a:lnTo>
                    <a:pt x="89251" y="447878"/>
                  </a:lnTo>
                  <a:lnTo>
                    <a:pt x="89578" y="448126"/>
                  </a:lnTo>
                  <a:lnTo>
                    <a:pt x="89963" y="448515"/>
                  </a:lnTo>
                  <a:close/>
                </a:path>
                <a:path w="168275" h="927100">
                  <a:moveTo>
                    <a:pt x="90185" y="449275"/>
                  </a:moveTo>
                  <a:lnTo>
                    <a:pt x="89417" y="448126"/>
                  </a:lnTo>
                  <a:lnTo>
                    <a:pt x="89848" y="448515"/>
                  </a:lnTo>
                  <a:lnTo>
                    <a:pt x="90185" y="449275"/>
                  </a:lnTo>
                  <a:close/>
                </a:path>
                <a:path w="168275" h="927100">
                  <a:moveTo>
                    <a:pt x="91205" y="449275"/>
                  </a:moveTo>
                  <a:lnTo>
                    <a:pt x="89848" y="448515"/>
                  </a:lnTo>
                  <a:lnTo>
                    <a:pt x="89349" y="448126"/>
                  </a:lnTo>
                  <a:lnTo>
                    <a:pt x="90021" y="448515"/>
                  </a:lnTo>
                  <a:lnTo>
                    <a:pt x="90715" y="449275"/>
                  </a:lnTo>
                  <a:lnTo>
                    <a:pt x="91205" y="449275"/>
                  </a:lnTo>
                  <a:close/>
                </a:path>
                <a:path w="168275" h="927100">
                  <a:moveTo>
                    <a:pt x="94977" y="450596"/>
                  </a:moveTo>
                  <a:lnTo>
                    <a:pt x="90351" y="450596"/>
                  </a:lnTo>
                  <a:lnTo>
                    <a:pt x="90350" y="448515"/>
                  </a:lnTo>
                  <a:lnTo>
                    <a:pt x="89848" y="448515"/>
                  </a:lnTo>
                  <a:lnTo>
                    <a:pt x="90823" y="449275"/>
                  </a:lnTo>
                  <a:lnTo>
                    <a:pt x="91458" y="449275"/>
                  </a:lnTo>
                  <a:lnTo>
                    <a:pt x="92738" y="449859"/>
                  </a:lnTo>
                  <a:lnTo>
                    <a:pt x="93651" y="450138"/>
                  </a:lnTo>
                  <a:lnTo>
                    <a:pt x="94977" y="450596"/>
                  </a:lnTo>
                  <a:close/>
                </a:path>
                <a:path w="168275" h="927100">
                  <a:moveTo>
                    <a:pt x="91254" y="449275"/>
                  </a:moveTo>
                  <a:lnTo>
                    <a:pt x="90715" y="449275"/>
                  </a:lnTo>
                  <a:lnTo>
                    <a:pt x="89963" y="448515"/>
                  </a:lnTo>
                  <a:lnTo>
                    <a:pt x="91254" y="449275"/>
                  </a:lnTo>
                  <a:close/>
                </a:path>
                <a:path w="168275" h="927100">
                  <a:moveTo>
                    <a:pt x="91458" y="449275"/>
                  </a:moveTo>
                  <a:lnTo>
                    <a:pt x="91205" y="449275"/>
                  </a:lnTo>
                  <a:lnTo>
                    <a:pt x="90021" y="448515"/>
                  </a:lnTo>
                  <a:lnTo>
                    <a:pt x="89792" y="448515"/>
                  </a:lnTo>
                  <a:lnTo>
                    <a:pt x="91458" y="449275"/>
                  </a:lnTo>
                  <a:close/>
                </a:path>
                <a:path w="168275" h="927100">
                  <a:moveTo>
                    <a:pt x="161674" y="469823"/>
                  </a:moveTo>
                  <a:lnTo>
                    <a:pt x="153724" y="469823"/>
                  </a:lnTo>
                  <a:lnTo>
                    <a:pt x="143293" y="469569"/>
                  </a:lnTo>
                  <a:lnTo>
                    <a:pt x="144447" y="469569"/>
                  </a:lnTo>
                  <a:lnTo>
                    <a:pt x="138344" y="469303"/>
                  </a:lnTo>
                  <a:lnTo>
                    <a:pt x="95900" y="464032"/>
                  </a:lnTo>
                  <a:lnTo>
                    <a:pt x="94095" y="463541"/>
                  </a:lnTo>
                  <a:lnTo>
                    <a:pt x="95596" y="463130"/>
                  </a:lnTo>
                  <a:lnTo>
                    <a:pt x="138230" y="457784"/>
                  </a:lnTo>
                  <a:lnTo>
                    <a:pt x="159009" y="457123"/>
                  </a:lnTo>
                  <a:lnTo>
                    <a:pt x="161674" y="457123"/>
                  </a:lnTo>
                  <a:lnTo>
                    <a:pt x="161674" y="469823"/>
                  </a:lnTo>
                  <a:close/>
                </a:path>
                <a:path w="168275" h="927100">
                  <a:moveTo>
                    <a:pt x="162227" y="469823"/>
                  </a:moveTo>
                  <a:lnTo>
                    <a:pt x="161674" y="469823"/>
                  </a:lnTo>
                  <a:lnTo>
                    <a:pt x="161674" y="457123"/>
                  </a:lnTo>
                  <a:lnTo>
                    <a:pt x="161306" y="457123"/>
                  </a:lnTo>
                  <a:lnTo>
                    <a:pt x="163418" y="457466"/>
                  </a:lnTo>
                  <a:lnTo>
                    <a:pt x="163634" y="457466"/>
                  </a:lnTo>
                  <a:lnTo>
                    <a:pt x="165484" y="458431"/>
                  </a:lnTo>
                  <a:lnTo>
                    <a:pt x="166817" y="459765"/>
                  </a:lnTo>
                  <a:lnTo>
                    <a:pt x="167079" y="460222"/>
                  </a:lnTo>
                  <a:lnTo>
                    <a:pt x="167680" y="461416"/>
                  </a:lnTo>
                  <a:lnTo>
                    <a:pt x="167770" y="461594"/>
                  </a:lnTo>
                  <a:lnTo>
                    <a:pt x="167972" y="462889"/>
                  </a:lnTo>
                  <a:lnTo>
                    <a:pt x="167973" y="464197"/>
                  </a:lnTo>
                  <a:lnTo>
                    <a:pt x="167836" y="465074"/>
                  </a:lnTo>
                  <a:lnTo>
                    <a:pt x="163731" y="469569"/>
                  </a:lnTo>
                  <a:lnTo>
                    <a:pt x="162227" y="469823"/>
                  </a:lnTo>
                  <a:close/>
                </a:path>
                <a:path w="168275" h="927100">
                  <a:moveTo>
                    <a:pt x="77710" y="907059"/>
                  </a:moveTo>
                  <a:lnTo>
                    <a:pt x="77828" y="474878"/>
                  </a:lnTo>
                  <a:lnTo>
                    <a:pt x="94095" y="463541"/>
                  </a:lnTo>
                  <a:lnTo>
                    <a:pt x="95900" y="464032"/>
                  </a:lnTo>
                  <a:lnTo>
                    <a:pt x="100599" y="465074"/>
                  </a:lnTo>
                  <a:lnTo>
                    <a:pt x="144447" y="469569"/>
                  </a:lnTo>
                  <a:lnTo>
                    <a:pt x="143293" y="469569"/>
                  </a:lnTo>
                  <a:lnTo>
                    <a:pt x="153724" y="469823"/>
                  </a:lnTo>
                  <a:lnTo>
                    <a:pt x="159426" y="469823"/>
                  </a:lnTo>
                  <a:lnTo>
                    <a:pt x="146218" y="470154"/>
                  </a:lnTo>
                  <a:lnTo>
                    <a:pt x="107963" y="473583"/>
                  </a:lnTo>
                  <a:lnTo>
                    <a:pt x="95521" y="476326"/>
                  </a:lnTo>
                  <a:lnTo>
                    <a:pt x="90351" y="476326"/>
                  </a:lnTo>
                  <a:lnTo>
                    <a:pt x="90292" y="477240"/>
                  </a:lnTo>
                  <a:lnTo>
                    <a:pt x="90179" y="477456"/>
                  </a:lnTo>
                  <a:lnTo>
                    <a:pt x="90074" y="477812"/>
                  </a:lnTo>
                  <a:lnTo>
                    <a:pt x="89988" y="478105"/>
                  </a:lnTo>
                  <a:lnTo>
                    <a:pt x="89405" y="478978"/>
                  </a:lnTo>
                  <a:lnTo>
                    <a:pt x="89030" y="479221"/>
                  </a:lnTo>
                  <a:lnTo>
                    <a:pt x="89242" y="479221"/>
                  </a:lnTo>
                  <a:lnTo>
                    <a:pt x="89081" y="479463"/>
                  </a:lnTo>
                  <a:lnTo>
                    <a:pt x="90350" y="479463"/>
                  </a:lnTo>
                  <a:lnTo>
                    <a:pt x="90275" y="904824"/>
                  </a:lnTo>
                  <a:lnTo>
                    <a:pt x="78921" y="904824"/>
                  </a:lnTo>
                  <a:lnTo>
                    <a:pt x="78462" y="905322"/>
                  </a:lnTo>
                  <a:lnTo>
                    <a:pt x="78591" y="905322"/>
                  </a:lnTo>
                  <a:lnTo>
                    <a:pt x="77847" y="905800"/>
                  </a:lnTo>
                  <a:lnTo>
                    <a:pt x="78128" y="905800"/>
                  </a:lnTo>
                  <a:lnTo>
                    <a:pt x="77978" y="906310"/>
                  </a:lnTo>
                  <a:lnTo>
                    <a:pt x="77828" y="906475"/>
                  </a:lnTo>
                  <a:lnTo>
                    <a:pt x="77710" y="907059"/>
                  </a:lnTo>
                  <a:close/>
                </a:path>
                <a:path w="168275" h="927100">
                  <a:moveTo>
                    <a:pt x="89405" y="478978"/>
                  </a:moveTo>
                  <a:lnTo>
                    <a:pt x="90350" y="478105"/>
                  </a:lnTo>
                  <a:lnTo>
                    <a:pt x="90365" y="476326"/>
                  </a:lnTo>
                  <a:lnTo>
                    <a:pt x="95456" y="476326"/>
                  </a:lnTo>
                  <a:lnTo>
                    <a:pt x="92179" y="477456"/>
                  </a:lnTo>
                  <a:lnTo>
                    <a:pt x="91019" y="477977"/>
                  </a:lnTo>
                  <a:lnTo>
                    <a:pt x="90671" y="478105"/>
                  </a:lnTo>
                  <a:lnTo>
                    <a:pt x="89405" y="478978"/>
                  </a:lnTo>
                  <a:close/>
                </a:path>
                <a:path w="168275" h="927100">
                  <a:moveTo>
                    <a:pt x="90350" y="479463"/>
                  </a:moveTo>
                  <a:lnTo>
                    <a:pt x="89081" y="479463"/>
                  </a:lnTo>
                  <a:lnTo>
                    <a:pt x="89303" y="479221"/>
                  </a:lnTo>
                  <a:lnTo>
                    <a:pt x="89405" y="478978"/>
                  </a:lnTo>
                  <a:lnTo>
                    <a:pt x="90750" y="478105"/>
                  </a:lnTo>
                  <a:lnTo>
                    <a:pt x="90050" y="478105"/>
                  </a:lnTo>
                  <a:lnTo>
                    <a:pt x="90109" y="477977"/>
                  </a:lnTo>
                  <a:lnTo>
                    <a:pt x="90179" y="477456"/>
                  </a:lnTo>
                  <a:lnTo>
                    <a:pt x="90350" y="477456"/>
                  </a:lnTo>
                  <a:lnTo>
                    <a:pt x="90350" y="478105"/>
                  </a:lnTo>
                  <a:lnTo>
                    <a:pt x="89339" y="478978"/>
                  </a:lnTo>
                  <a:lnTo>
                    <a:pt x="90350" y="478978"/>
                  </a:lnTo>
                  <a:lnTo>
                    <a:pt x="90350" y="479463"/>
                  </a:lnTo>
                  <a:close/>
                </a:path>
                <a:path w="168275" h="927100">
                  <a:moveTo>
                    <a:pt x="89030" y="479221"/>
                  </a:moveTo>
                  <a:lnTo>
                    <a:pt x="90445" y="478105"/>
                  </a:lnTo>
                  <a:lnTo>
                    <a:pt x="89527" y="478978"/>
                  </a:lnTo>
                  <a:lnTo>
                    <a:pt x="89030" y="479221"/>
                  </a:lnTo>
                  <a:close/>
                </a:path>
                <a:path w="168275" h="927100">
                  <a:moveTo>
                    <a:pt x="89242" y="479221"/>
                  </a:moveTo>
                  <a:lnTo>
                    <a:pt x="89030" y="479221"/>
                  </a:lnTo>
                  <a:lnTo>
                    <a:pt x="89405" y="478978"/>
                  </a:lnTo>
                  <a:lnTo>
                    <a:pt x="89242" y="479221"/>
                  </a:lnTo>
                  <a:close/>
                </a:path>
                <a:path w="168275" h="927100">
                  <a:moveTo>
                    <a:pt x="78591" y="905322"/>
                  </a:moveTo>
                  <a:lnTo>
                    <a:pt x="78921" y="904824"/>
                  </a:lnTo>
                  <a:lnTo>
                    <a:pt x="90275" y="904824"/>
                  </a:lnTo>
                  <a:lnTo>
                    <a:pt x="90275" y="905078"/>
                  </a:lnTo>
                  <a:lnTo>
                    <a:pt x="78971" y="905078"/>
                  </a:lnTo>
                  <a:lnTo>
                    <a:pt x="78591" y="905322"/>
                  </a:lnTo>
                  <a:close/>
                </a:path>
                <a:path w="168275" h="927100">
                  <a:moveTo>
                    <a:pt x="78044" y="905800"/>
                  </a:moveTo>
                  <a:lnTo>
                    <a:pt x="78687" y="905078"/>
                  </a:lnTo>
                  <a:lnTo>
                    <a:pt x="78591" y="905322"/>
                  </a:lnTo>
                  <a:lnTo>
                    <a:pt x="78044" y="905800"/>
                  </a:lnTo>
                  <a:close/>
                </a:path>
                <a:path w="168275" h="927100">
                  <a:moveTo>
                    <a:pt x="90275" y="907796"/>
                  </a:moveTo>
                  <a:lnTo>
                    <a:pt x="77651" y="907796"/>
                  </a:lnTo>
                  <a:lnTo>
                    <a:pt x="77757" y="907059"/>
                  </a:lnTo>
                  <a:lnTo>
                    <a:pt x="77824" y="906830"/>
                  </a:lnTo>
                  <a:lnTo>
                    <a:pt x="77938" y="906310"/>
                  </a:lnTo>
                  <a:lnTo>
                    <a:pt x="78275" y="905800"/>
                  </a:lnTo>
                  <a:lnTo>
                    <a:pt x="78658" y="905322"/>
                  </a:lnTo>
                  <a:lnTo>
                    <a:pt x="78971" y="905078"/>
                  </a:lnTo>
                  <a:lnTo>
                    <a:pt x="90275" y="905078"/>
                  </a:lnTo>
                  <a:lnTo>
                    <a:pt x="90275" y="907796"/>
                  </a:lnTo>
                  <a:close/>
                </a:path>
                <a:path w="168275" h="927100">
                  <a:moveTo>
                    <a:pt x="77054" y="906310"/>
                  </a:moveTo>
                  <a:lnTo>
                    <a:pt x="78591" y="905322"/>
                  </a:lnTo>
                  <a:lnTo>
                    <a:pt x="78462" y="905322"/>
                  </a:lnTo>
                  <a:lnTo>
                    <a:pt x="78021" y="905800"/>
                  </a:lnTo>
                  <a:lnTo>
                    <a:pt x="78153" y="905800"/>
                  </a:lnTo>
                  <a:lnTo>
                    <a:pt x="77054" y="906310"/>
                  </a:lnTo>
                  <a:close/>
                </a:path>
                <a:path w="168275" h="927100">
                  <a:moveTo>
                    <a:pt x="77651" y="906310"/>
                  </a:moveTo>
                  <a:lnTo>
                    <a:pt x="77390" y="906310"/>
                  </a:lnTo>
                  <a:lnTo>
                    <a:pt x="78658" y="905322"/>
                  </a:lnTo>
                  <a:lnTo>
                    <a:pt x="78275" y="905800"/>
                  </a:lnTo>
                  <a:lnTo>
                    <a:pt x="77651" y="905800"/>
                  </a:lnTo>
                  <a:lnTo>
                    <a:pt x="77651" y="906310"/>
                  </a:lnTo>
                  <a:close/>
                </a:path>
                <a:path w="168275" h="927100">
                  <a:moveTo>
                    <a:pt x="14392" y="927023"/>
                  </a:moveTo>
                  <a:lnTo>
                    <a:pt x="5838" y="927023"/>
                  </a:lnTo>
                  <a:lnTo>
                    <a:pt x="4372" y="926795"/>
                  </a:lnTo>
                  <a:lnTo>
                    <a:pt x="51" y="919962"/>
                  </a:lnTo>
                  <a:lnTo>
                    <a:pt x="219" y="918832"/>
                  </a:lnTo>
                  <a:lnTo>
                    <a:pt x="6695" y="914323"/>
                  </a:lnTo>
                  <a:lnTo>
                    <a:pt x="14176" y="914323"/>
                  </a:lnTo>
                  <a:lnTo>
                    <a:pt x="21783" y="914133"/>
                  </a:lnTo>
                  <a:lnTo>
                    <a:pt x="60296" y="910666"/>
                  </a:lnTo>
                  <a:lnTo>
                    <a:pt x="74351" y="907338"/>
                  </a:lnTo>
                  <a:lnTo>
                    <a:pt x="75263" y="907059"/>
                  </a:lnTo>
                  <a:lnTo>
                    <a:pt x="78169" y="905800"/>
                  </a:lnTo>
                  <a:lnTo>
                    <a:pt x="78021" y="905800"/>
                  </a:lnTo>
                  <a:lnTo>
                    <a:pt x="77405" y="906310"/>
                  </a:lnTo>
                  <a:lnTo>
                    <a:pt x="77651" y="906310"/>
                  </a:lnTo>
                  <a:lnTo>
                    <a:pt x="77651" y="907796"/>
                  </a:lnTo>
                  <a:lnTo>
                    <a:pt x="90275" y="907796"/>
                  </a:lnTo>
                  <a:lnTo>
                    <a:pt x="90173" y="909408"/>
                  </a:lnTo>
                  <a:lnTo>
                    <a:pt x="89804" y="910666"/>
                  </a:lnTo>
                  <a:lnTo>
                    <a:pt x="89677" y="911098"/>
                  </a:lnTo>
                  <a:lnTo>
                    <a:pt x="50523" y="924839"/>
                  </a:lnTo>
                  <a:lnTo>
                    <a:pt x="22820" y="926795"/>
                  </a:lnTo>
                  <a:lnTo>
                    <a:pt x="23193" y="926795"/>
                  </a:lnTo>
                  <a:lnTo>
                    <a:pt x="14392" y="927023"/>
                  </a:lnTo>
                  <a:close/>
                </a:path>
                <a:path w="168275" h="927100">
                  <a:moveTo>
                    <a:pt x="77938" y="906310"/>
                  </a:moveTo>
                  <a:lnTo>
                    <a:pt x="78133" y="905800"/>
                  </a:lnTo>
                  <a:lnTo>
                    <a:pt x="78275" y="905800"/>
                  </a:lnTo>
                  <a:lnTo>
                    <a:pt x="77938" y="906310"/>
                  </a:lnTo>
                  <a:close/>
                </a:path>
              </a:pathLst>
            </a:custGeom>
            <a:solidFill>
              <a:srgbClr val="90C2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1" y="761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0" y="0"/>
                  </a:moveTo>
                  <a:lnTo>
                    <a:pt x="12190476" y="0"/>
                  </a:lnTo>
                  <a:lnTo>
                    <a:pt x="12190476" y="6856476"/>
                  </a:lnTo>
                  <a:lnTo>
                    <a:pt x="0" y="68564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6069" y="1413319"/>
            <a:ext cx="8435340" cy="2524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latin typeface="Times New Roman"/>
                <a:cs typeface="Times New Roman"/>
              </a:rPr>
              <a:t>FLIGHT</a:t>
            </a:r>
            <a:r>
              <a:rPr sz="2200" b="1" spc="-9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CONTROLLER</a:t>
            </a:r>
            <a:r>
              <a:rPr sz="2200" b="1" spc="-5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(</a:t>
            </a:r>
            <a:r>
              <a:rPr sz="2200" b="1" spc="-50" dirty="0">
                <a:latin typeface="Times New Roman"/>
                <a:cs typeface="Times New Roman"/>
              </a:rPr>
              <a:t> </a:t>
            </a:r>
            <a:r>
              <a:rPr sz="2200" b="1" spc="-25" dirty="0">
                <a:latin typeface="Times New Roman"/>
                <a:cs typeface="Times New Roman"/>
              </a:rPr>
              <a:t>FC)</a:t>
            </a:r>
            <a:endParaRPr sz="2200">
              <a:latin typeface="Times New Roman"/>
              <a:cs typeface="Times New Roman"/>
            </a:endParaRPr>
          </a:p>
          <a:p>
            <a:pPr marL="12700" marR="5080" indent="349250">
              <a:lnSpc>
                <a:spcPct val="100000"/>
              </a:lnSpc>
            </a:pP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Cube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Orange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runs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on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0D0D0D"/>
                </a:solidFill>
                <a:latin typeface="Times New Roman"/>
                <a:cs typeface="Times New Roman"/>
              </a:rPr>
              <a:t>open-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source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flight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controller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software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it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D0D0D"/>
                </a:solidFill>
                <a:latin typeface="Times New Roman"/>
                <a:cs typeface="Times New Roman"/>
              </a:rPr>
              <a:t>providing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users</a:t>
            </a:r>
            <a:r>
              <a:rPr sz="2200" spc="-7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with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rich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ecosystem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features,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customization</a:t>
            </a:r>
            <a:r>
              <a:rPr sz="22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D0D0D"/>
                </a:solidFill>
                <a:latin typeface="Times New Roman"/>
                <a:cs typeface="Times New Roman"/>
              </a:rPr>
              <a:t>options,</a:t>
            </a:r>
            <a:r>
              <a:rPr sz="2200" spc="-1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0D0D0D"/>
                </a:solidFill>
                <a:latin typeface="Times New Roman"/>
                <a:cs typeface="Times New Roman"/>
              </a:rPr>
              <a:t>And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community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support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.As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shown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2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D0D0D"/>
                </a:solidFill>
                <a:latin typeface="Times New Roman"/>
                <a:cs typeface="Times New Roman"/>
              </a:rPr>
              <a:t>below</a:t>
            </a:r>
            <a:r>
              <a:rPr sz="22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D0D0D"/>
                </a:solidFill>
                <a:latin typeface="Times New Roman"/>
                <a:cs typeface="Times New Roman"/>
              </a:rPr>
              <a:t>figure-</a:t>
            </a:r>
            <a:r>
              <a:rPr sz="2200" spc="-25" dirty="0">
                <a:solidFill>
                  <a:srgbClr val="0D0D0D"/>
                </a:solidFill>
                <a:latin typeface="Times New Roman"/>
                <a:cs typeface="Times New Roman"/>
              </a:rPr>
              <a:t>1.2</a:t>
            </a:r>
            <a:endParaRPr sz="2200">
              <a:latin typeface="Times New Roman"/>
              <a:cs typeface="Times New Roman"/>
            </a:endParaRPr>
          </a:p>
          <a:p>
            <a:pPr marL="12700" marR="121285" indent="1727200">
              <a:lnSpc>
                <a:spcPct val="105000"/>
              </a:lnSpc>
              <a:spcBef>
                <a:spcPts val="800"/>
              </a:spcBef>
            </a:pPr>
            <a:r>
              <a:rPr sz="2200" spc="-20" dirty="0">
                <a:latin typeface="Times New Roman"/>
                <a:cs typeface="Times New Roman"/>
              </a:rPr>
              <a:t>A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flight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controller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"brain"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drone,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responsible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for </a:t>
            </a:r>
            <a:r>
              <a:rPr sz="2200" dirty="0">
                <a:latin typeface="Times New Roman"/>
                <a:cs typeface="Times New Roman"/>
              </a:rPr>
              <a:t>managing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its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flight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operations.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interprets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user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inputs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sensor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data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to </a:t>
            </a:r>
            <a:r>
              <a:rPr sz="2200" dirty="0">
                <a:latin typeface="Times New Roman"/>
                <a:cs typeface="Times New Roman"/>
              </a:rPr>
              <a:t>control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drone's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motors,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ensuring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stability,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altitude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maintenance.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5100" y="3942588"/>
            <a:ext cx="4776215" cy="26228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11968" y="6215824"/>
            <a:ext cx="2958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Fig-</a:t>
            </a:r>
            <a:r>
              <a:rPr sz="1800" dirty="0">
                <a:latin typeface="Trebuchet MS"/>
                <a:cs typeface="Trebuchet MS"/>
              </a:rPr>
              <a:t>1.2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Flight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controller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(FC)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64" y="82296"/>
            <a:ext cx="1316736" cy="12588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714356" y="101993"/>
            <a:ext cx="198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00"/>
                </a:solidFill>
              </a:rPr>
              <a:t>Department</a:t>
            </a:r>
            <a:r>
              <a:rPr sz="1800" spc="-4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of</a:t>
            </a:r>
            <a:r>
              <a:rPr sz="1800" spc="-40" dirty="0">
                <a:solidFill>
                  <a:srgbClr val="000000"/>
                </a:solidFill>
              </a:rPr>
              <a:t> </a:t>
            </a:r>
            <a:r>
              <a:rPr sz="1800" spc="-25" dirty="0">
                <a:solidFill>
                  <a:srgbClr val="000000"/>
                </a:solidFill>
              </a:rPr>
              <a:t>ECE</a:t>
            </a:r>
            <a:endParaRPr sz="1800"/>
          </a:p>
        </p:txBody>
      </p:sp>
      <p:sp>
        <p:nvSpPr>
          <p:cNvPr id="7" name="object 7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1015</Words>
  <Application>Microsoft Office PowerPoint</Application>
  <PresentationFormat>Widescreen</PresentationFormat>
  <Paragraphs>139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Lucida Sans Unicode</vt:lpstr>
      <vt:lpstr>Times New Roman</vt:lpstr>
      <vt:lpstr>Trebuchet MS</vt:lpstr>
      <vt:lpstr>Wingdings</vt:lpstr>
      <vt:lpstr>Office Theme</vt:lpstr>
      <vt:lpstr>WEST GODAVARI INSTITUTE OF SCIENCE AND ENGINEERING (AUTONOMOUS)</vt:lpstr>
      <vt:lpstr>CONTENT</vt:lpstr>
      <vt:lpstr>INTRODUCTION</vt:lpstr>
      <vt:lpstr>HISTORY</vt:lpstr>
      <vt:lpstr>TYPES OF DRONES</vt:lpstr>
      <vt:lpstr>WOMEN PROTECTION DRONE</vt:lpstr>
      <vt:lpstr>BLOCK DIAGRAM</vt:lpstr>
      <vt:lpstr>HARDWARE COMPONENTS</vt:lpstr>
      <vt:lpstr>Department of ECE</vt:lpstr>
      <vt:lpstr>MOTORS AND PROPELLERS</vt:lpstr>
      <vt:lpstr>ESC’S</vt:lpstr>
      <vt:lpstr>PowerPoint Presentation</vt:lpstr>
      <vt:lpstr>TRANSMITTER(TX) &amp; RECEIVER(RX) A transmitter (TX) and receiver (RX) in a women protection drone allow wireless communication between the drone and the user. They help in controlling the drone, sending safety alerts, and enabling real- time tracking. As shown in below figure-1.6&amp;figure-1.7 are Transmitter and Receiver</vt:lpstr>
      <vt:lpstr>RASPBERRY PI For autonomous operations, we've integrated an onboard computer, such as the Raspberry Pi 3B+ or Raspberry Pi 4, depending on the specific requirements of your application. As shown in below figure -1.8 Raspberry Pi</vt:lpstr>
      <vt:lpstr>EXPERIMENTAL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</vt:lpstr>
      <vt:lpstr>Department of ECE</vt:lpstr>
      <vt:lpstr>CONCLUSON</vt:lpstr>
      <vt:lpstr>ANY QUERIES 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description/>
  <cp:lastModifiedBy>SATYANARAYANA PANDIRI</cp:lastModifiedBy>
  <cp:revision>1</cp:revision>
  <dcterms:created xsi:type="dcterms:W3CDTF">2025-04-16T03:59:36Z</dcterms:created>
  <dcterms:modified xsi:type="dcterms:W3CDTF">2025-04-16T04:12:36Z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2025-04-14T00:00:00Z</vt:filetime>
  </property>
  <property fmtid="{D5CDD505-2E9C-101B-9397-08002B2CF9AE}" pid="3" name="Creator">
    <vt:lpwstr>WPS Slides</vt:lpwstr>
  </property>
  <property fmtid="{D5CDD505-2E9C-101B-9397-08002B2CF9AE}" pid="4" name="LastSaved">
    <vt:filetime>2025-04-16T00:00:00Z</vt:filetime>
  </property>
  <property fmtid="{D5CDD505-2E9C-101B-9397-08002B2CF9AE}" pid="5" name="SourceModified">
    <vt:lpwstr>D:20250414203029+05'30'</vt:lpwstr>
  </property>
</Properties>
</file>